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66" r:id="rId4"/>
    <p:sldId id="258" r:id="rId5"/>
    <p:sldId id="259" r:id="rId6"/>
    <p:sldId id="267" r:id="rId7"/>
    <p:sldId id="722" r:id="rId8"/>
    <p:sldId id="762" r:id="rId9"/>
    <p:sldId id="263" r:id="rId10"/>
    <p:sldId id="270" r:id="rId11"/>
    <p:sldId id="265" r:id="rId12"/>
    <p:sldId id="761" r:id="rId13"/>
    <p:sldId id="763" r:id="rId14"/>
    <p:sldId id="269" r:id="rId15"/>
    <p:sldId id="764" r:id="rId16"/>
    <p:sldId id="741" r:id="rId17"/>
    <p:sldId id="731" r:id="rId18"/>
    <p:sldId id="737" r:id="rId19"/>
  </p:sldIdLst>
  <p:sldSz cx="20104100" cy="11309350"/>
  <p:notesSz cx="20104100" cy="113093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ylea Martini" initials="JM" lastIdx="1" clrIdx="0">
    <p:extLst>
      <p:ext uri="{19B8F6BF-5375-455C-9EA6-DF929625EA0E}">
        <p15:presenceInfo xmlns:p15="http://schemas.microsoft.com/office/powerpoint/2012/main" userId="S::j.martini@academic-gateway.ch::af2962a1-26a4-41d7-9353-31a3592c5743" providerId="AD"/>
      </p:ext>
    </p:extLst>
  </p:cmAuthor>
  <p:cmAuthor id="2" name="Lukas Barwitzki" initials="LB" lastIdx="40" clrIdx="1">
    <p:extLst>
      <p:ext uri="{19B8F6BF-5375-455C-9EA6-DF929625EA0E}">
        <p15:presenceInfo xmlns:p15="http://schemas.microsoft.com/office/powerpoint/2012/main" userId="Lukas Barwitz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0A8"/>
    <a:srgbClr val="6281A9"/>
    <a:srgbClr val="7694C9"/>
    <a:srgbClr val="618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55"/>
    <p:restoredTop sz="85135"/>
  </p:normalViewPr>
  <p:slideViewPr>
    <p:cSldViewPr>
      <p:cViewPr varScale="1">
        <p:scale>
          <a:sx n="55" d="100"/>
          <a:sy n="55" d="100"/>
        </p:scale>
        <p:origin x="648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55767-43EF-7744-823C-27133A84BC8B}" type="datetimeFigureOut">
              <a:rPr lang="de-DE" smtClean="0"/>
              <a:t>22.04.21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0D2AF-1FCB-9549-99C1-CE31A8F0D3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351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Gewährleistet statt garantiert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713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Nach hinten packen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97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47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35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753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317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Preparation</a:t>
            </a:r>
            <a:r>
              <a:rPr lang="de-DE"/>
              <a:t> Year </a:t>
            </a:r>
            <a:r>
              <a:rPr lang="de-DE" err="1"/>
              <a:t>to</a:t>
            </a:r>
            <a:r>
              <a:rPr lang="de-DE"/>
              <a:t> Matura Courses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6871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Or</a:t>
            </a:r>
            <a:r>
              <a:rPr lang="de-DE"/>
              <a:t> a </a:t>
            </a:r>
            <a:r>
              <a:rPr lang="de-DE" err="1"/>
              <a:t>university</a:t>
            </a:r>
            <a:r>
              <a:rPr lang="de-DE"/>
              <a:t> (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applied</a:t>
            </a:r>
            <a:r>
              <a:rPr lang="de-DE"/>
              <a:t> </a:t>
            </a:r>
            <a:r>
              <a:rPr lang="de-DE" err="1"/>
              <a:t>sciences</a:t>
            </a:r>
            <a:r>
              <a:rPr lang="de-DE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02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Nach hinten packen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563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Nach hinten packen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0D2AF-1FCB-9549-99C1-CE31A8F0D37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50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03225" y="4477530"/>
            <a:ext cx="11497648" cy="2098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6281A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6280A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6280A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6280A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0161270"/>
          </a:xfrm>
          <a:custGeom>
            <a:avLst/>
            <a:gdLst/>
            <a:ahLst/>
            <a:cxnLst/>
            <a:rect l="l" t="t" r="r" b="b"/>
            <a:pathLst>
              <a:path w="20104100" h="10161270">
                <a:moveTo>
                  <a:pt x="20104099" y="0"/>
                </a:moveTo>
                <a:lnTo>
                  <a:pt x="0" y="0"/>
                </a:lnTo>
                <a:lnTo>
                  <a:pt x="0" y="10160822"/>
                </a:lnTo>
                <a:lnTo>
                  <a:pt x="20104099" y="8403005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599287"/>
            <a:ext cx="20104100" cy="1709420"/>
          </a:xfrm>
          <a:custGeom>
            <a:avLst/>
            <a:gdLst/>
            <a:ahLst/>
            <a:cxnLst/>
            <a:rect l="l" t="t" r="r" b="b"/>
            <a:pathLst>
              <a:path w="20104100" h="1709420">
                <a:moveTo>
                  <a:pt x="0" y="0"/>
                </a:moveTo>
                <a:lnTo>
                  <a:pt x="0" y="1709268"/>
                </a:lnTo>
                <a:lnTo>
                  <a:pt x="20104099" y="1709268"/>
                </a:lnTo>
                <a:lnTo>
                  <a:pt x="20104099" y="238023"/>
                </a:lnTo>
                <a:lnTo>
                  <a:pt x="0" y="0"/>
                </a:lnTo>
                <a:close/>
              </a:path>
            </a:pathLst>
          </a:custGeom>
          <a:solidFill>
            <a:srgbClr val="7694C8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8161319"/>
            <a:ext cx="20104100" cy="2871470"/>
          </a:xfrm>
          <a:custGeom>
            <a:avLst/>
            <a:gdLst/>
            <a:ahLst/>
            <a:cxnLst/>
            <a:rect l="l" t="t" r="r" b="b"/>
            <a:pathLst>
              <a:path w="20104100" h="2871470">
                <a:moveTo>
                  <a:pt x="20104099" y="0"/>
                </a:moveTo>
                <a:lnTo>
                  <a:pt x="0" y="1424821"/>
                </a:lnTo>
                <a:lnTo>
                  <a:pt x="0" y="1446027"/>
                </a:lnTo>
                <a:lnTo>
                  <a:pt x="20104099" y="2870849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99630" y="8939693"/>
            <a:ext cx="4373224" cy="143179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2973311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305"/>
                </a:lnTo>
                <a:lnTo>
                  <a:pt x="394448" y="1656305"/>
                </a:lnTo>
                <a:lnTo>
                  <a:pt x="394448" y="0"/>
                </a:lnTo>
                <a:close/>
              </a:path>
            </a:pathLst>
          </a:custGeom>
          <a:solidFill>
            <a:srgbClr val="E8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603D8-CBC7-4E82-B47E-3C8DCDE699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2821" y="794964"/>
            <a:ext cx="16458457" cy="45397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CLICK TO EDIT MASTER TITLE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7CC962-DA4F-4556-A923-EB1995D4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DF4C91ED-13F0-455B-806A-CD1D8FD18EE4}" type="datetimeFigureOut">
              <a:rPr lang="de-DE" smtClean="0"/>
              <a:t>22.04.21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14DBCF-674C-47D9-BA43-ECFCD5B3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C02D6A-E946-405B-8ECE-F993ED66C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9BB9AAD7-976D-4546-B5AE-667330B2A1F1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28394B8-9E27-4743-8461-0942FABF40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7251" y="1131329"/>
            <a:ext cx="16859321" cy="492166"/>
          </a:xfrm>
        </p:spPr>
        <p:txBody>
          <a:bodyPr lIns="14400" tIns="0" rIns="0" bIns="0" anchor="ctr" anchorCtr="0">
            <a:normAutofit/>
          </a:bodyPr>
          <a:lstStyle>
            <a:lvl1pPr marL="0" indent="0">
              <a:buNone/>
              <a:defRPr sz="2474" spc="165" baseline="0">
                <a:solidFill>
                  <a:schemeClr val="accent1"/>
                </a:solidFill>
                <a:latin typeface="Fira Sans ExtraLight" panose="020B0403050000020004" pitchFamily="34" charset="0"/>
              </a:defRPr>
            </a:lvl1pPr>
          </a:lstStyle>
          <a:p>
            <a:pPr lvl="0"/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</a:t>
            </a:r>
            <a:r>
              <a:rPr lang="de-CH" dirty="0" err="1"/>
              <a:t>subtitle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209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0161270"/>
          </a:xfrm>
          <a:custGeom>
            <a:avLst/>
            <a:gdLst/>
            <a:ahLst/>
            <a:cxnLst/>
            <a:rect l="l" t="t" r="r" b="b"/>
            <a:pathLst>
              <a:path w="20104100" h="10161270">
                <a:moveTo>
                  <a:pt x="20104099" y="0"/>
                </a:moveTo>
                <a:lnTo>
                  <a:pt x="0" y="0"/>
                </a:lnTo>
                <a:lnTo>
                  <a:pt x="0" y="10160822"/>
                </a:lnTo>
                <a:lnTo>
                  <a:pt x="20104099" y="8403005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999630" y="8939693"/>
            <a:ext cx="4373224" cy="143179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2821" y="794964"/>
            <a:ext cx="16458457" cy="1383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6280A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eadoffice@academic-gateway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academic-gateway.com/" TargetMode="External"/><Relationship Id="rId4" Type="http://schemas.openxmlformats.org/officeDocument/2006/relationships/hyperlink" Target="tel:+4144310106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18" Type="http://schemas.openxmlformats.org/officeDocument/2006/relationships/image" Target="../media/image55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3.tiff"/><Relationship Id="rId20" Type="http://schemas.openxmlformats.org/officeDocument/2006/relationships/image" Target="../media/image57.emf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tiff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46.png"/><Relationship Id="rId14" Type="http://schemas.openxmlformats.org/officeDocument/2006/relationships/image" Target="../media/image5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g object 16">
            <a:extLst>
              <a:ext uri="{FF2B5EF4-FFF2-40B4-BE49-F238E27FC236}">
                <a16:creationId xmlns:a16="http://schemas.microsoft.com/office/drawing/2014/main" id="{739A7F84-06FA-BB49-A6D3-63CFBA43FEC1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bg object 17">
            <a:extLst>
              <a:ext uri="{FF2B5EF4-FFF2-40B4-BE49-F238E27FC236}">
                <a16:creationId xmlns:a16="http://schemas.microsoft.com/office/drawing/2014/main" id="{7849E7A8-A32B-E249-AF71-B906FBCE3801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bg object 18">
            <a:extLst>
              <a:ext uri="{FF2B5EF4-FFF2-40B4-BE49-F238E27FC236}">
                <a16:creationId xmlns:a16="http://schemas.microsoft.com/office/drawing/2014/main" id="{BF4C0FA6-E0E3-4747-A702-848241121672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431846" y="4587167"/>
            <a:ext cx="12115800" cy="21041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719580" marR="5080" algn="l">
              <a:lnSpc>
                <a:spcPct val="100800"/>
              </a:lnSpc>
              <a:spcBef>
                <a:spcPts val="90"/>
              </a:spcBef>
            </a:pP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leading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Swiss private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in the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heart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Zurich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for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committed</a:t>
            </a:r>
            <a:b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</a:b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students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from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Switzerland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abroad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.</a:t>
            </a:r>
            <a:endParaRPr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67551" y="884852"/>
            <a:ext cx="12200255" cy="2460625"/>
            <a:chOff x="1167551" y="884852"/>
            <a:chExt cx="12200255" cy="2460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7551" y="1285642"/>
              <a:ext cx="6291193" cy="20597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973311" y="884852"/>
              <a:ext cx="394970" cy="1656714"/>
            </a:xfrm>
            <a:custGeom>
              <a:avLst/>
              <a:gdLst/>
              <a:ahLst/>
              <a:cxnLst/>
              <a:rect l="l" t="t" r="r" b="b"/>
              <a:pathLst>
                <a:path w="394969" h="1656714">
                  <a:moveTo>
                    <a:pt x="394448" y="0"/>
                  </a:moveTo>
                  <a:lnTo>
                    <a:pt x="0" y="0"/>
                  </a:lnTo>
                  <a:lnTo>
                    <a:pt x="0" y="1656295"/>
                  </a:lnTo>
                  <a:lnTo>
                    <a:pt x="394448" y="1656295"/>
                  </a:lnTo>
                  <a:lnTo>
                    <a:pt x="394448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631870" y="9424783"/>
            <a:ext cx="5831553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>
                <a:solidFill>
                  <a:srgbClr val="FFFFFF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21. Apr. 2021</a:t>
            </a:r>
            <a:r>
              <a:rPr lang="de-CH" sz="2950">
                <a:solidFill>
                  <a:srgbClr val="FFFFFF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,</a:t>
            </a:r>
            <a:r>
              <a:rPr sz="2950">
                <a:solidFill>
                  <a:srgbClr val="FFFFFF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Academic Gateway</a:t>
            </a:r>
            <a:endParaRPr sz="29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 object 16">
            <a:extLst>
              <a:ext uri="{FF2B5EF4-FFF2-40B4-BE49-F238E27FC236}">
                <a16:creationId xmlns:a16="http://schemas.microsoft.com/office/drawing/2014/main" id="{F2E37BCA-FC2E-054D-AC4B-286A377C379F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7">
            <a:extLst>
              <a:ext uri="{FF2B5EF4-FFF2-40B4-BE49-F238E27FC236}">
                <a16:creationId xmlns:a16="http://schemas.microsoft.com/office/drawing/2014/main" id="{EB6690CA-FE83-9E48-9F06-6ED85981CE60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18">
            <a:extLst>
              <a:ext uri="{FF2B5EF4-FFF2-40B4-BE49-F238E27FC236}">
                <a16:creationId xmlns:a16="http://schemas.microsoft.com/office/drawing/2014/main" id="{E6AA45E2-256B-6D44-9EAA-6011E62CEEF0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672FE14-1A57-FD43-8F4F-68F91E814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7B8E6F-012B-47F7-9406-AE28DA5B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821" y="3526672"/>
            <a:ext cx="9296400" cy="3940038"/>
          </a:xfrm>
          <a:ln>
            <a:solidFill>
              <a:schemeClr val="accent1"/>
            </a:solidFill>
          </a:ln>
        </p:spPr>
        <p:txBody>
          <a:bodyPr vert="horz" wrap="square" lIns="296813" tIns="178088" rIns="296813" bIns="118725" rtlCol="0">
            <a:noAutofit/>
          </a:bodyPr>
          <a:lstStyle/>
          <a:p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student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must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be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at least 18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years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old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at the time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the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second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part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the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examination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(August 2022).</a:t>
            </a:r>
          </a:p>
          <a:p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Languages</a:t>
            </a:r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German native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speaker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or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European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language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level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C2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English European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language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level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B2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French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or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Italian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European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language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level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B1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Russian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minimum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European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language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level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B2 (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main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subject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)</a:t>
            </a:r>
          </a:p>
          <a:p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Mathematics</a:t>
            </a:r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Mathematics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secondary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level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BB5CF6F-6CAC-4771-A4B7-52C260E04C27}"/>
              </a:ext>
            </a:extLst>
          </p:cNvPr>
          <p:cNvSpPr/>
          <p:nvPr/>
        </p:nvSpPr>
        <p:spPr>
          <a:xfrm>
            <a:off x="11632876" y="3553488"/>
            <a:ext cx="6724925" cy="391322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968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7" name="Grafik 6" descr="Ein Bild, das draußen, Person, sitzend, Frau enthält.&#10;&#10;Automatisch generierte Beschreibung">
            <a:extLst>
              <a:ext uri="{FF2B5EF4-FFF2-40B4-BE49-F238E27FC236}">
                <a16:creationId xmlns:a16="http://schemas.microsoft.com/office/drawing/2014/main" id="{3526CBDE-EAFD-4355-B114-C676320CB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401" y="3661470"/>
            <a:ext cx="6571877" cy="3697258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E50E0681-977A-3641-92D2-BF45CBF37ACA}"/>
              </a:ext>
            </a:extLst>
          </p:cNvPr>
          <p:cNvSpPr/>
          <p:nvPr/>
        </p:nvSpPr>
        <p:spPr>
          <a:xfrm>
            <a:off x="1822717" y="1003438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34C0A3BA-EE15-8E4D-BC1A-1CF5FF6AF264}"/>
              </a:ext>
            </a:extLst>
          </p:cNvPr>
          <p:cNvSpPr txBox="1">
            <a:spLocks/>
          </p:cNvSpPr>
          <p:nvPr/>
        </p:nvSpPr>
        <p:spPr>
          <a:xfrm>
            <a:off x="2516618" y="911188"/>
            <a:ext cx="5152007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950" b="0" i="0">
                <a:solidFill>
                  <a:srgbClr val="6280A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Swiss</a:t>
            </a: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Online Matura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6F378FFF-AA71-8B45-A05E-4020DB1508A9}"/>
              </a:ext>
            </a:extLst>
          </p:cNvPr>
          <p:cNvSpPr txBox="1">
            <a:spLocks/>
          </p:cNvSpPr>
          <p:nvPr/>
        </p:nvSpPr>
        <p:spPr>
          <a:xfrm>
            <a:off x="2510268" y="1380333"/>
            <a:ext cx="5152007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950" b="0" i="0">
                <a:solidFill>
                  <a:srgbClr val="6280A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fr-CH" sz="2000" kern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Requirements</a:t>
            </a:r>
            <a:endParaRPr lang="fr-CH" sz="2000" kern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18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g object 16">
            <a:extLst>
              <a:ext uri="{FF2B5EF4-FFF2-40B4-BE49-F238E27FC236}">
                <a16:creationId xmlns:a16="http://schemas.microsoft.com/office/drawing/2014/main" id="{BE2DBE4F-18DA-4549-BDEF-10B7C07F5BA7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bg object 17">
            <a:extLst>
              <a:ext uri="{FF2B5EF4-FFF2-40B4-BE49-F238E27FC236}">
                <a16:creationId xmlns:a16="http://schemas.microsoft.com/office/drawing/2014/main" id="{DABB6DD7-A446-FB4B-A796-9FBF9C750E30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18">
            <a:extLst>
              <a:ext uri="{FF2B5EF4-FFF2-40B4-BE49-F238E27FC236}">
                <a16:creationId xmlns:a16="http://schemas.microsoft.com/office/drawing/2014/main" id="{25CBAAAD-39A6-344A-9839-52D877E1CD05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8F6BDB1-05C0-CF4E-8808-E72715A12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973311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305"/>
                </a:lnTo>
                <a:lnTo>
                  <a:pt x="394448" y="1656305"/>
                </a:lnTo>
                <a:lnTo>
                  <a:pt x="394448" y="0"/>
                </a:lnTo>
                <a:close/>
              </a:path>
            </a:pathLst>
          </a:custGeom>
          <a:solidFill>
            <a:srgbClr val="E8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67AE14B-AF7A-F047-8680-191E8E0C4380}"/>
              </a:ext>
            </a:extLst>
          </p:cNvPr>
          <p:cNvSpPr/>
          <p:nvPr/>
        </p:nvSpPr>
        <p:spPr>
          <a:xfrm>
            <a:off x="13943626" y="2112752"/>
            <a:ext cx="50682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division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into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lectures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practice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sessions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provides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 solid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basis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for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working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through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demanding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amount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material in a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timely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manner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and also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prepares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our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students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for the style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teaching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at a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university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or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university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(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applied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sciences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).</a:t>
            </a:r>
            <a:endParaRPr lang="de-DE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0535B80E-42D2-A541-85DE-5DA6F76D6C00}"/>
              </a:ext>
            </a:extLst>
          </p:cNvPr>
          <p:cNvSpPr txBox="1">
            <a:spLocks/>
          </p:cNvSpPr>
          <p:nvPr/>
        </p:nvSpPr>
        <p:spPr>
          <a:xfrm>
            <a:off x="13715783" y="771887"/>
            <a:ext cx="4254934" cy="9226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950" b="0" i="0">
                <a:solidFill>
                  <a:srgbClr val="6280A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University</a:t>
            </a: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Educational</a:t>
            </a: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Approach</a:t>
            </a:r>
            <a:endParaRPr lang="fr-CH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973A2751-511F-6F42-939B-BBA20B0EEB05}"/>
              </a:ext>
            </a:extLst>
          </p:cNvPr>
          <p:cNvSpPr/>
          <p:nvPr/>
        </p:nvSpPr>
        <p:spPr>
          <a:xfrm>
            <a:off x="12969142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7D9ED8-D334-3749-BEF6-14BD7AB76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2" y="1566046"/>
            <a:ext cx="11119475" cy="67778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g object 16">
            <a:extLst>
              <a:ext uri="{FF2B5EF4-FFF2-40B4-BE49-F238E27FC236}">
                <a16:creationId xmlns:a16="http://schemas.microsoft.com/office/drawing/2014/main" id="{8F1067F9-1B47-B04B-99C0-C8DFAB300043}"/>
              </a:ext>
            </a:extLst>
          </p:cNvPr>
          <p:cNvSpPr/>
          <p:nvPr/>
        </p:nvSpPr>
        <p:spPr>
          <a:xfrm>
            <a:off x="-18382" y="-1"/>
            <a:ext cx="20104100" cy="9803313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7">
            <a:extLst>
              <a:ext uri="{FF2B5EF4-FFF2-40B4-BE49-F238E27FC236}">
                <a16:creationId xmlns:a16="http://schemas.microsoft.com/office/drawing/2014/main" id="{E4AA0AC2-94D1-C14E-BAF7-784057705E29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8">
            <a:extLst>
              <a:ext uri="{FF2B5EF4-FFF2-40B4-BE49-F238E27FC236}">
                <a16:creationId xmlns:a16="http://schemas.microsoft.com/office/drawing/2014/main" id="{DC9FC5CC-41E6-2A44-A9DC-4B5186B3211B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CF4D390-243C-D740-ADBF-3CB387D68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CB392F7-91F3-4A83-B02C-5740CADD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813" y="1506037"/>
            <a:ext cx="14727300" cy="307777"/>
          </a:xfrm>
        </p:spPr>
        <p:txBody>
          <a:bodyPr/>
          <a:lstStyle/>
          <a:p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Subject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Overview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Passing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Standards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7CCB182-E508-1241-BD0B-E585E210B697}"/>
              </a:ext>
            </a:extLst>
          </p:cNvPr>
          <p:cNvSpPr txBox="1">
            <a:spLocks/>
          </p:cNvSpPr>
          <p:nvPr/>
        </p:nvSpPr>
        <p:spPr>
          <a:xfrm>
            <a:off x="1822717" y="2830746"/>
            <a:ext cx="16063770" cy="16545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296813" tIns="178088" rIns="296813" bIns="118725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matura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examination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is considered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passed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if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:</a:t>
            </a:r>
          </a:p>
          <a:p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1) at least 105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points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achieved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or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maximum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4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unsatisfactory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grades.</a:t>
            </a:r>
          </a:p>
          <a:p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2) a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maximum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7 minus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points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(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correct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calculation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see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table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).</a:t>
            </a:r>
          </a:p>
          <a:p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3)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average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all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examinations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incl.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assessments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must </a:t>
            </a:r>
            <a:r>
              <a:rPr lang="de-CH" sz="20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result</a:t>
            </a:r>
            <a:r>
              <a:rPr lang="de-CH" sz="2000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in at least a 4.0.</a:t>
            </a:r>
          </a:p>
        </p:txBody>
      </p:sp>
      <p:graphicFrame>
        <p:nvGraphicFramePr>
          <p:cNvPr id="7" name="Tabelle 9">
            <a:extLst>
              <a:ext uri="{FF2B5EF4-FFF2-40B4-BE49-F238E27FC236}">
                <a16:creationId xmlns:a16="http://schemas.microsoft.com/office/drawing/2014/main" id="{7531DCCF-BA23-A542-BD1D-5FAB003AC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697167"/>
              </p:ext>
            </p:extLst>
          </p:nvPr>
        </p:nvGraphicFramePr>
        <p:xfrm>
          <a:off x="1670050" y="4686847"/>
          <a:ext cx="16063768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5942">
                  <a:extLst>
                    <a:ext uri="{9D8B030D-6E8A-4147-A177-3AD203B41FA5}">
                      <a16:colId xmlns:a16="http://schemas.microsoft.com/office/drawing/2014/main" val="3160182795"/>
                    </a:ext>
                  </a:extLst>
                </a:gridCol>
                <a:gridCol w="4015942">
                  <a:extLst>
                    <a:ext uri="{9D8B030D-6E8A-4147-A177-3AD203B41FA5}">
                      <a16:colId xmlns:a16="http://schemas.microsoft.com/office/drawing/2014/main" val="3194504006"/>
                    </a:ext>
                  </a:extLst>
                </a:gridCol>
                <a:gridCol w="3953836">
                  <a:extLst>
                    <a:ext uri="{9D8B030D-6E8A-4147-A177-3AD203B41FA5}">
                      <a16:colId xmlns:a16="http://schemas.microsoft.com/office/drawing/2014/main" val="297543841"/>
                    </a:ext>
                  </a:extLst>
                </a:gridCol>
                <a:gridCol w="4078048">
                  <a:extLst>
                    <a:ext uri="{9D8B030D-6E8A-4147-A177-3AD203B41FA5}">
                      <a16:colId xmlns:a16="http://schemas.microsoft.com/office/drawing/2014/main" val="192166609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First </a:t>
                      </a:r>
                      <a:r>
                        <a:rPr lang="de-DE" sz="2000" err="1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semester</a:t>
                      </a:r>
                      <a:endParaRPr lang="de-DE" sz="2000">
                        <a:solidFill>
                          <a:schemeClr val="tx1"/>
                        </a:solidFill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Final grade </a:t>
                      </a:r>
                      <a:r>
                        <a:rPr lang="de-DE" sz="2000" err="1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weighting</a:t>
                      </a:r>
                      <a:endParaRPr lang="de-DE" sz="2000">
                        <a:solidFill>
                          <a:schemeClr val="tx1"/>
                        </a:solidFill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First </a:t>
                      </a:r>
                      <a:r>
                        <a:rPr lang="de-DE" sz="2000" err="1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semester</a:t>
                      </a:r>
                      <a:endParaRPr lang="de-DE" sz="2000">
                        <a:solidFill>
                          <a:schemeClr val="tx1"/>
                        </a:solidFill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Final grade </a:t>
                      </a:r>
                      <a:r>
                        <a:rPr lang="de-DE" sz="2000" err="1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weighting</a:t>
                      </a:r>
                      <a:endParaRPr lang="de-DE" sz="2000">
                        <a:solidFill>
                          <a:schemeClr val="tx1"/>
                        </a:solidFill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20017307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2000" err="1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Biology</a:t>
                      </a:r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1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German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3</a:t>
                      </a: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15517375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Chemistry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1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 err="1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Italian</a:t>
                      </a:r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/French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2</a:t>
                      </a: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4243446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2000" err="1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Physics</a:t>
                      </a:r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1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solidFill>
                            <a:schemeClr val="tx1"/>
                          </a:solidFill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English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3</a:t>
                      </a: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334808354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2000" err="1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Geography</a:t>
                      </a:r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1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 err="1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Mathematics</a:t>
                      </a:r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2</a:t>
                      </a: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39427117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2000" err="1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History</a:t>
                      </a:r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1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Special </a:t>
                      </a:r>
                      <a:r>
                        <a:rPr lang="de-DE" sz="2000" err="1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subject</a:t>
                      </a:r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3</a:t>
                      </a: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274957605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Visual Arts/ Music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1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 err="1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Complementary</a:t>
                      </a:r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 </a:t>
                      </a:r>
                      <a:r>
                        <a:rPr lang="de-DE" sz="2000" err="1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subject</a:t>
                      </a:r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1</a:t>
                      </a: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49073963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Matura </a:t>
                      </a:r>
                      <a:r>
                        <a:rPr lang="de-DE" sz="2000" err="1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thesis</a:t>
                      </a:r>
                      <a:endParaRPr lang="de-DE" sz="2000">
                        <a:latin typeface="Source Serif Variable Light" panose="02040603050405020204" pitchFamily="18" charset="0"/>
                        <a:ea typeface="Source Serif Variable Light" panose="02040603050405020204" pitchFamily="18" charset="0"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r>
                        <a:rPr lang="de-DE" sz="2000">
                          <a:latin typeface="Source Serif Variable Light" panose="02040603050405020204" pitchFamily="18" charset="0"/>
                          <a:ea typeface="Source Serif Variable Light" panose="02040603050405020204" pitchFamily="18" charset="0"/>
                        </a:rPr>
                        <a:t>1</a:t>
                      </a: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2720539382"/>
                  </a:ext>
                </a:extLst>
              </a:tr>
            </a:tbl>
          </a:graphicData>
        </a:graphic>
      </p:graphicFrame>
      <p:sp>
        <p:nvSpPr>
          <p:cNvPr id="13" name="object 2">
            <a:extLst>
              <a:ext uri="{FF2B5EF4-FFF2-40B4-BE49-F238E27FC236}">
                <a16:creationId xmlns:a16="http://schemas.microsoft.com/office/drawing/2014/main" id="{CA21DC29-5513-F347-8938-89D05DFF5B41}"/>
              </a:ext>
            </a:extLst>
          </p:cNvPr>
          <p:cNvSpPr/>
          <p:nvPr/>
        </p:nvSpPr>
        <p:spPr>
          <a:xfrm>
            <a:off x="1822717" y="1003438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DEC2C9C9-BD55-084E-B422-237337D9F54E}"/>
              </a:ext>
            </a:extLst>
          </p:cNvPr>
          <p:cNvSpPr txBox="1">
            <a:spLocks/>
          </p:cNvSpPr>
          <p:nvPr/>
        </p:nvSpPr>
        <p:spPr>
          <a:xfrm>
            <a:off x="2526813" y="985308"/>
            <a:ext cx="5152007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950" b="0" i="0">
                <a:solidFill>
                  <a:srgbClr val="6280A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Swiss</a:t>
            </a: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Online Matura</a:t>
            </a:r>
          </a:p>
        </p:txBody>
      </p:sp>
    </p:spTree>
    <p:extLst>
      <p:ext uri="{BB962C8B-B14F-4D97-AF65-F5344CB8AC3E}">
        <p14:creationId xmlns:p14="http://schemas.microsoft.com/office/powerpoint/2010/main" val="3073274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g object 16">
            <a:extLst>
              <a:ext uri="{FF2B5EF4-FFF2-40B4-BE49-F238E27FC236}">
                <a16:creationId xmlns:a16="http://schemas.microsoft.com/office/drawing/2014/main" id="{47B96349-F98B-D443-BF34-814A44152B7E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bg object 17">
            <a:extLst>
              <a:ext uri="{FF2B5EF4-FFF2-40B4-BE49-F238E27FC236}">
                <a16:creationId xmlns:a16="http://schemas.microsoft.com/office/drawing/2014/main" id="{02CDD690-B41B-6B4F-97CC-875EFA299322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18">
            <a:extLst>
              <a:ext uri="{FF2B5EF4-FFF2-40B4-BE49-F238E27FC236}">
                <a16:creationId xmlns:a16="http://schemas.microsoft.com/office/drawing/2014/main" id="{B715DB22-6C7F-8245-9987-58EC247FC2FF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3BC606-E089-EC45-B372-F66D6BE87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CB392F7-91F3-4A83-B02C-5740CADD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813" y="1454810"/>
            <a:ext cx="16458457" cy="307777"/>
          </a:xfrm>
        </p:spPr>
        <p:txBody>
          <a:bodyPr/>
          <a:lstStyle/>
          <a:p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Repetition Standards and Repetition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Guarantee</a:t>
            </a:r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7B8E6F-012B-47F7-9406-AE28DA5B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717" y="4084342"/>
            <a:ext cx="17038749" cy="2146371"/>
          </a:xfrm>
          <a:ln>
            <a:solidFill>
              <a:schemeClr val="accent1"/>
            </a:solidFill>
          </a:ln>
        </p:spPr>
        <p:txBody>
          <a:bodyPr wrap="square" lIns="296813" tIns="178088" rIns="296813" bIns="118725">
            <a:spAutoFit/>
          </a:bodyPr>
          <a:lstStyle/>
          <a:p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Those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who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do not pass the Swiss Federal Matura and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have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taken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both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partial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examinations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may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according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to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the Swiss Matura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Commission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repeat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after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only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half a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year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only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have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to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repeat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the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unsatisfactory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grades.</a:t>
            </a:r>
          </a:p>
          <a:p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Academic Gateway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offers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free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repetition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for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students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who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within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the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framework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our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main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courses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have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achieved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attendance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rate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at least 95% and a pass rate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100%.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2737AAFA-0FBD-404A-B791-91562A6E5653}"/>
              </a:ext>
            </a:extLst>
          </p:cNvPr>
          <p:cNvSpPr/>
          <p:nvPr/>
        </p:nvSpPr>
        <p:spPr>
          <a:xfrm>
            <a:off x="1822717" y="1003438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21DBCA8-F707-D246-85A4-0BFDE8ACBCF8}"/>
              </a:ext>
            </a:extLst>
          </p:cNvPr>
          <p:cNvSpPr txBox="1">
            <a:spLocks/>
          </p:cNvSpPr>
          <p:nvPr/>
        </p:nvSpPr>
        <p:spPr>
          <a:xfrm>
            <a:off x="2526813" y="985308"/>
            <a:ext cx="5152007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950" b="0" i="0">
                <a:solidFill>
                  <a:srgbClr val="6280A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Swiss</a:t>
            </a: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Online Matura</a:t>
            </a:r>
          </a:p>
        </p:txBody>
      </p:sp>
    </p:spTree>
    <p:extLst>
      <p:ext uri="{BB962C8B-B14F-4D97-AF65-F5344CB8AC3E}">
        <p14:creationId xmlns:p14="http://schemas.microsoft.com/office/powerpoint/2010/main" val="48493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3C68C2CA-98F6-2547-B361-897B51216F13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7">
            <a:extLst>
              <a:ext uri="{FF2B5EF4-FFF2-40B4-BE49-F238E27FC236}">
                <a16:creationId xmlns:a16="http://schemas.microsoft.com/office/drawing/2014/main" id="{AB6AAFBF-BAF8-584D-A4A4-2C08AA777305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BF0E2C2F-1394-6345-8FEC-285A90F14E0C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FF70D0-A585-9545-803F-55401FF12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645770" y="806866"/>
            <a:ext cx="3416679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fr-CH" sz="295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Contact</a:t>
            </a:r>
            <a:endParaRPr sz="2950">
              <a:solidFill>
                <a:srgbClr val="6280A8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8C61C3-4270-304D-85C1-7DEA27D0A426}"/>
              </a:ext>
            </a:extLst>
          </p:cNvPr>
          <p:cNvSpPr txBox="1"/>
          <p:nvPr/>
        </p:nvSpPr>
        <p:spPr>
          <a:xfrm>
            <a:off x="13645771" y="1768475"/>
            <a:ext cx="44872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Source Serif Variable Black" panose="02040603050405020204" pitchFamily="18" charset="0"/>
                <a:ea typeface="Source Serif Variable Black" panose="02040603050405020204" pitchFamily="18" charset="0"/>
              </a:rPr>
              <a:t>Academic Gateway</a:t>
            </a:r>
            <a:b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</a:b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Bleicherweg 5, 8001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Zurich</a:t>
            </a:r>
            <a:endParaRPr lang="de-CH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  <a:hlinkClick r:id="rId3"/>
              </a:rPr>
              <a:t>headoffice@academic-gateway.com</a:t>
            </a:r>
            <a:b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</a:b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  <a:hlinkClick r:id="rId4"/>
              </a:rPr>
              <a:t>T: +41 44 310 10 67</a:t>
            </a:r>
            <a:endParaRPr lang="de-CH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DE" dirty="0">
                <a:latin typeface="Source Serif Variable Light" panose="02040603050405020204" pitchFamily="18" charset="0"/>
                <a:ea typeface="Source Serif Variable Light" panose="02040603050405020204" pitchFamily="18" charset="0"/>
                <a:hlinkClick r:id="rId5"/>
              </a:rPr>
              <a:t>www.academic-gateway.com</a:t>
            </a:r>
            <a:endParaRPr lang="de-DE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endParaRPr lang="de-DE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62646DFF-FB15-A94B-8CA2-A9017E21AE2B}"/>
              </a:ext>
            </a:extLst>
          </p:cNvPr>
          <p:cNvSpPr/>
          <p:nvPr/>
        </p:nvSpPr>
        <p:spPr>
          <a:xfrm>
            <a:off x="12969142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78A9A9B6-E938-B64B-8CEF-72B31B500FC1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7">
            <a:extLst>
              <a:ext uri="{FF2B5EF4-FFF2-40B4-BE49-F238E27FC236}">
                <a16:creationId xmlns:a16="http://schemas.microsoft.com/office/drawing/2014/main" id="{C13C3D15-B5AF-3E42-9806-3C85B322B036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bg object 18">
            <a:extLst>
              <a:ext uri="{FF2B5EF4-FFF2-40B4-BE49-F238E27FC236}">
                <a16:creationId xmlns:a16="http://schemas.microsoft.com/office/drawing/2014/main" id="{78AA3F11-E4C2-BA44-8296-4B41DFDF26D0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0ED667E-D579-674A-B45A-DED93966D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633450" y="1287145"/>
            <a:ext cx="5093080" cy="103040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fr-CH" sz="6600" spc="-190">
                <a:solidFill>
                  <a:srgbClr val="6280A8"/>
                </a:solidFill>
                <a:latin typeface="Times New Roman"/>
                <a:cs typeface="Times New Roman"/>
              </a:rPr>
              <a:t>Q&amp;A Session</a:t>
            </a:r>
            <a:endParaRPr sz="6600">
              <a:latin typeface="Times New Roman"/>
              <a:cs typeface="Times New Roman"/>
            </a:endParaRPr>
          </a:p>
        </p:txBody>
      </p:sp>
      <p:pic>
        <p:nvPicPr>
          <p:cNvPr id="5" name="Grafik 4" descr="Fragen mit einfarbiger Füllung">
            <a:extLst>
              <a:ext uri="{FF2B5EF4-FFF2-40B4-BE49-F238E27FC236}">
                <a16:creationId xmlns:a16="http://schemas.microsoft.com/office/drawing/2014/main" id="{5490A697-8C2C-F943-81F2-CD21C5900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3143" y="1322070"/>
            <a:ext cx="7090375" cy="70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67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 object 16">
            <a:extLst>
              <a:ext uri="{FF2B5EF4-FFF2-40B4-BE49-F238E27FC236}">
                <a16:creationId xmlns:a16="http://schemas.microsoft.com/office/drawing/2014/main" id="{4019526B-FF6D-024B-81A4-63DD63C3E88E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17">
            <a:extLst>
              <a:ext uri="{FF2B5EF4-FFF2-40B4-BE49-F238E27FC236}">
                <a16:creationId xmlns:a16="http://schemas.microsoft.com/office/drawing/2014/main" id="{2DEA64DE-BB76-4C42-88C8-D73AFCF19A77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87C973E4-E87E-2A43-93CD-5FF1D179ECC9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E5BE92-3A4A-6F4A-AEA2-1C0D1151E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D9F08F-81A9-48A8-85C2-87488118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0715" y="6308725"/>
            <a:ext cx="469447" cy="365125"/>
          </a:xfrm>
          <a:prstGeom prst="rect">
            <a:avLst/>
          </a:prstGeom>
        </p:spPr>
        <p:txBody>
          <a:bodyPr vert="horz" lIns="0" tIns="1440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6ABA92-B65E-42F5-BB28-73DA50746AED}" type="slidenum">
              <a:rPr lang="de-CH" smtClean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pPr/>
              <a:t>16</a:t>
            </a:fld>
            <a:endParaRPr lang="de-CH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D00EF66-2B22-4678-80F3-D1B0E1009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202" y="2931041"/>
            <a:ext cx="11626910" cy="5447268"/>
          </a:xfrm>
          <a:prstGeom prst="rect">
            <a:avLst/>
          </a:prstGeom>
        </p:spPr>
      </p:pic>
      <p:sp>
        <p:nvSpPr>
          <p:cNvPr id="6" name="object 8">
            <a:extLst>
              <a:ext uri="{FF2B5EF4-FFF2-40B4-BE49-F238E27FC236}">
                <a16:creationId xmlns:a16="http://schemas.microsoft.com/office/drawing/2014/main" id="{0013F2C8-2BC6-A14F-B631-CE648C8E50E4}"/>
              </a:ext>
            </a:extLst>
          </p:cNvPr>
          <p:cNvSpPr txBox="1"/>
          <p:nvPr/>
        </p:nvSpPr>
        <p:spPr>
          <a:xfrm>
            <a:off x="13640925" y="1327150"/>
            <a:ext cx="4254935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CH" sz="200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E-Learning Insight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F1FCB7F-90FF-BA4B-8183-070CF52F815E}"/>
              </a:ext>
            </a:extLst>
          </p:cNvPr>
          <p:cNvSpPr/>
          <p:nvPr/>
        </p:nvSpPr>
        <p:spPr>
          <a:xfrm>
            <a:off x="13736175" y="2904105"/>
            <a:ext cx="5257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private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is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specialised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in the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development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forward-oriented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didactic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teaching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methods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. The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result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is a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fully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integrated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scalable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flexible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comprehensive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e-learning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solution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comprising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three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components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:</a:t>
            </a:r>
          </a:p>
          <a:p>
            <a:endParaRPr lang="de-CH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- An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integrated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solution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for live stream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lessons</a:t>
            </a:r>
            <a:endParaRPr lang="de-CH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endParaRPr lang="de-CH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- The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possibility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recording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lessons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as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well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as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podcasts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teaching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videos</a:t>
            </a:r>
            <a:endParaRPr lang="de-CH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endParaRPr lang="de-CH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- A user-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oriented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e-learning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system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which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includes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content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such as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teaching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materials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timetables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lesson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slides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sample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solutions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collections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exercises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past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etc.</a:t>
            </a:r>
            <a:b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</a:br>
            <a:endParaRPr lang="de-CH" dirty="0">
              <a:solidFill>
                <a:srgbClr val="000000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7EA0A039-8A86-E64E-B3AF-23C9152BC9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925" y="842558"/>
            <a:ext cx="3646170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fr-CH" kern="120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Digital </a:t>
            </a:r>
            <a:r>
              <a:rPr lang="fr-CH" kern="120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endParaRPr kern="120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851E0ABE-221C-0D4A-9530-F34EF3E13236}"/>
              </a:ext>
            </a:extLst>
          </p:cNvPr>
          <p:cNvSpPr/>
          <p:nvPr/>
        </p:nvSpPr>
        <p:spPr>
          <a:xfrm>
            <a:off x="12969142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41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9C33FAA-F88A-D749-B39F-0FEF4FA09C9B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bg object 17">
            <a:extLst>
              <a:ext uri="{FF2B5EF4-FFF2-40B4-BE49-F238E27FC236}">
                <a16:creationId xmlns:a16="http://schemas.microsoft.com/office/drawing/2014/main" id="{9042F557-6517-5642-B09C-14F133FB4106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A8C1115-2B1D-4B71-8170-C7C772CA9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" r="778"/>
          <a:stretch/>
        </p:blipFill>
        <p:spPr>
          <a:xfrm>
            <a:off x="527049" y="884853"/>
            <a:ext cx="11778691" cy="6647878"/>
          </a:xfrm>
          <a:prstGeom prst="rect">
            <a:avLst/>
          </a:prstGeom>
        </p:spPr>
      </p:pic>
      <p:sp>
        <p:nvSpPr>
          <p:cNvPr id="4" name="bg object 18">
            <a:extLst>
              <a:ext uri="{FF2B5EF4-FFF2-40B4-BE49-F238E27FC236}">
                <a16:creationId xmlns:a16="http://schemas.microsoft.com/office/drawing/2014/main" id="{42FB35F6-BDD5-9D48-A709-0DBDCACB7CE7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37A584-C686-6D45-BC7B-18A9CE1BE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DBF484A2-4289-3440-AE10-CA43C04E81D0}"/>
              </a:ext>
            </a:extLst>
          </p:cNvPr>
          <p:cNvSpPr txBox="1"/>
          <p:nvPr/>
        </p:nvSpPr>
        <p:spPr>
          <a:xfrm>
            <a:off x="13640925" y="1327150"/>
            <a:ext cx="4254935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CH" sz="200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E-Learning Insight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C3BE1C7-21DA-0E4D-BD52-B939E49797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925" y="842558"/>
            <a:ext cx="3646170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fr-CH" kern="120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Digital </a:t>
            </a:r>
            <a:r>
              <a:rPr lang="fr-CH" kern="120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endParaRPr kern="120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A3AC44B-52A7-F140-835E-C0FA35CA4333}"/>
              </a:ext>
            </a:extLst>
          </p:cNvPr>
          <p:cNvSpPr/>
          <p:nvPr/>
        </p:nvSpPr>
        <p:spPr>
          <a:xfrm>
            <a:off x="12969142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9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E4EE716C-2644-4842-9065-4DB6D69D884D}"/>
              </a:ext>
            </a:extLst>
          </p:cNvPr>
          <p:cNvSpPr/>
          <p:nvPr/>
        </p:nvSpPr>
        <p:spPr>
          <a:xfrm>
            <a:off x="0" y="2879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7">
            <a:extLst>
              <a:ext uri="{FF2B5EF4-FFF2-40B4-BE49-F238E27FC236}">
                <a16:creationId xmlns:a16="http://schemas.microsoft.com/office/drawing/2014/main" id="{09FE4D3C-A208-534B-BE5F-43B2F639FD0E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9A844C47-527B-6540-93BC-7020760C31AB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1699A03-B486-7B45-9EC6-8C45A43C5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pic>
        <p:nvPicPr>
          <p:cNvPr id="12" name="Grafik 11" descr="Ein Bild, das Screenshot, Monitor, Bildschirm, Computer enthält.&#10;&#10;Automatisch generierte Beschreibung">
            <a:extLst>
              <a:ext uri="{FF2B5EF4-FFF2-40B4-BE49-F238E27FC236}">
                <a16:creationId xmlns:a16="http://schemas.microsoft.com/office/drawing/2014/main" id="{E2E86DD5-4C88-4295-A241-ECEDC44C9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880756"/>
            <a:ext cx="11811000" cy="662688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3CCE0A-E278-DC48-860C-CF2FABB3506B}"/>
              </a:ext>
            </a:extLst>
          </p:cNvPr>
          <p:cNvSpPr txBox="1"/>
          <p:nvPr/>
        </p:nvSpPr>
        <p:spPr>
          <a:xfrm>
            <a:off x="873905" y="1187368"/>
            <a:ext cx="3886200" cy="461665"/>
          </a:xfrm>
          <a:prstGeom prst="rect">
            <a:avLst/>
          </a:prstGeom>
          <a:solidFill>
            <a:srgbClr val="6182A8"/>
          </a:solidFill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Virtual </a:t>
            </a:r>
            <a:r>
              <a:rPr lang="de-DE" sz="2400" err="1">
                <a:solidFill>
                  <a:schemeClr val="bg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Classroom</a:t>
            </a:r>
            <a:r>
              <a:rPr lang="de-DE" sz="2400">
                <a:solidFill>
                  <a:schemeClr val="bg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0B85CC72-D052-B346-A15C-67E01E9B12F3}"/>
              </a:ext>
            </a:extLst>
          </p:cNvPr>
          <p:cNvSpPr txBox="1"/>
          <p:nvPr/>
        </p:nvSpPr>
        <p:spPr>
          <a:xfrm>
            <a:off x="13640925" y="1327150"/>
            <a:ext cx="4254935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lang="de-CH" sz="200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E-Learning Insight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6C48C6DB-D4EC-7841-9002-FA92D413C9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0925" y="842558"/>
            <a:ext cx="3646170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fr-CH" kern="120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Digital </a:t>
            </a:r>
            <a:r>
              <a:rPr lang="fr-CH" kern="120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endParaRPr kern="120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28F9346-271F-784B-B554-ACE34F9A9BC0}"/>
              </a:ext>
            </a:extLst>
          </p:cNvPr>
          <p:cNvSpPr/>
          <p:nvPr/>
        </p:nvSpPr>
        <p:spPr>
          <a:xfrm>
            <a:off x="12969142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8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g object 16">
            <a:extLst>
              <a:ext uri="{FF2B5EF4-FFF2-40B4-BE49-F238E27FC236}">
                <a16:creationId xmlns:a16="http://schemas.microsoft.com/office/drawing/2014/main" id="{DB63A76F-94B0-6545-BF9F-9E75C9943578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8" name="Gerade Verbindung 67">
            <a:extLst>
              <a:ext uri="{FF2B5EF4-FFF2-40B4-BE49-F238E27FC236}">
                <a16:creationId xmlns:a16="http://schemas.microsoft.com/office/drawing/2014/main" id="{5D6A1F55-0CFB-BA43-8F0C-E5B472A4A273}"/>
              </a:ext>
            </a:extLst>
          </p:cNvPr>
          <p:cNvCxnSpPr/>
          <p:nvPr/>
        </p:nvCxnSpPr>
        <p:spPr>
          <a:xfrm>
            <a:off x="1758522" y="6753451"/>
            <a:ext cx="9140708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2942257A-F9E5-F646-B975-BEEF9C727E2E}"/>
              </a:ext>
            </a:extLst>
          </p:cNvPr>
          <p:cNvCxnSpPr/>
          <p:nvPr/>
        </p:nvCxnSpPr>
        <p:spPr>
          <a:xfrm>
            <a:off x="1743533" y="4030007"/>
            <a:ext cx="1602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bg object 17">
            <a:extLst>
              <a:ext uri="{FF2B5EF4-FFF2-40B4-BE49-F238E27FC236}">
                <a16:creationId xmlns:a16="http://schemas.microsoft.com/office/drawing/2014/main" id="{8E6B312A-F593-A043-8FAC-C9BCB0C1F6B0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18">
            <a:extLst>
              <a:ext uri="{FF2B5EF4-FFF2-40B4-BE49-F238E27FC236}">
                <a16:creationId xmlns:a16="http://schemas.microsoft.com/office/drawing/2014/main" id="{83E59E81-C8CE-5E4E-9662-21F58D4FD87B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03D8E09B-E147-734F-A780-8CF8F50DC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973311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92842" y="883163"/>
            <a:ext cx="10722265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de-CH" sz="20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The private </a:t>
            </a:r>
            <a:r>
              <a:rPr lang="de-CH" sz="20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school</a:t>
            </a:r>
            <a:r>
              <a:rPr lang="de-CH" sz="20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 </a:t>
            </a:r>
            <a:r>
              <a:rPr lang="de-CH" sz="20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with</a:t>
            </a:r>
            <a:r>
              <a:rPr lang="de-CH" sz="20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 the </a:t>
            </a:r>
            <a:r>
              <a:rPr lang="de-CH" sz="20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highest</a:t>
            </a:r>
            <a:r>
              <a:rPr lang="de-CH" sz="20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 </a:t>
            </a:r>
            <a:r>
              <a:rPr lang="de-CH" sz="20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number</a:t>
            </a:r>
            <a:r>
              <a:rPr lang="de-CH" sz="20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 </a:t>
            </a:r>
            <a:r>
              <a:rPr lang="de-CH" sz="20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of</a:t>
            </a:r>
            <a:r>
              <a:rPr lang="de-CH" sz="20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 </a:t>
            </a:r>
            <a:r>
              <a:rPr lang="de-CH" sz="20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candidates</a:t>
            </a:r>
            <a:r>
              <a:rPr lang="de-CH" sz="20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 for the Swiss Matura</a:t>
            </a:r>
            <a:endParaRPr sz="2000" b="1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29628" y="2315871"/>
            <a:ext cx="2047875" cy="56451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700" dirty="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201</a:t>
            </a:r>
            <a:r>
              <a:rPr lang="de-CH" sz="1700" dirty="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5</a:t>
            </a:r>
            <a:endParaRPr lang="de-CH" sz="1700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  <a:p>
            <a:pPr marL="26670">
              <a:lnSpc>
                <a:spcPct val="100000"/>
              </a:lnSpc>
              <a:spcBef>
                <a:spcPts val="204"/>
              </a:spcBef>
            </a:pPr>
            <a:r>
              <a:rPr lang="fr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School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Foundation</a:t>
            </a:r>
            <a:endParaRPr lang="de-CH" sz="1500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Source Sans Pr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15948" y="4642313"/>
            <a:ext cx="2105025" cy="786626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70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2016/2017</a:t>
            </a:r>
            <a:endParaRPr sz="170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  <a:p>
            <a:pPr marL="26670" marR="5080">
              <a:lnSpc>
                <a:spcPct val="102400"/>
              </a:lnSpc>
              <a:spcBef>
                <a:spcPts val="160"/>
              </a:spcBef>
            </a:pPr>
            <a:r>
              <a:rPr lang="de-CH" sz="150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Matura </a:t>
            </a:r>
            <a:r>
              <a:rPr lang="de-CH" sz="150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Full</a:t>
            </a:r>
            <a:r>
              <a:rPr lang="de-CH" sz="150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-Time (Pilot Class) </a:t>
            </a:r>
            <a:endParaRPr sz="1500">
              <a:latin typeface="Source Serif Variable Light" panose="02040603050405020204" pitchFamily="18" charset="0"/>
              <a:ea typeface="Source Serif Variable Light" panose="02040603050405020204" pitchFamily="18" charset="0"/>
              <a:cs typeface="Source Sans Pr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33988" y="7210267"/>
            <a:ext cx="8179318" cy="1064137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70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2015</a:t>
            </a:r>
            <a:endParaRPr sz="170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  <a:p>
            <a:pPr marL="26670" marR="5080">
              <a:lnSpc>
                <a:spcPct val="102400"/>
              </a:lnSpc>
              <a:spcBef>
                <a:spcPts val="160"/>
              </a:spcBef>
            </a:pPr>
            <a:r>
              <a:rPr lang="de-CH" sz="150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Start digital </a:t>
            </a:r>
            <a:r>
              <a:rPr lang="de-CH" sz="150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classroom</a:t>
            </a:r>
            <a:r>
              <a:rPr lang="de-CH" sz="150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development</a:t>
            </a:r>
            <a:endParaRPr lang="de-CH" sz="1500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  <a:cs typeface="Source Sans Pro"/>
            </a:endParaRPr>
          </a:p>
          <a:p>
            <a:pPr marL="26670" marR="5080">
              <a:lnSpc>
                <a:spcPct val="102400"/>
              </a:lnSpc>
              <a:spcBef>
                <a:spcPts val="160"/>
              </a:spcBef>
            </a:pPr>
            <a:endParaRPr lang="de-CH" sz="1500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  <a:cs typeface="Source Sans Pro"/>
            </a:endParaRPr>
          </a:p>
          <a:p>
            <a:pPr marL="26670" marR="5080">
              <a:lnSpc>
                <a:spcPct val="102400"/>
              </a:lnSpc>
              <a:spcBef>
                <a:spcPts val="160"/>
              </a:spcBef>
            </a:pPr>
            <a:endParaRPr sz="1400">
              <a:latin typeface="Source Serif Variable Light" panose="02040603050405020204" pitchFamily="18" charset="0"/>
              <a:ea typeface="Source Serif Variable Light" panose="02040603050405020204" pitchFamily="18" charset="0"/>
              <a:cs typeface="Source Sans Pr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507806" y="7210267"/>
            <a:ext cx="2860475" cy="1499257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700" dirty="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Mar</a:t>
            </a:r>
            <a:r>
              <a:rPr lang="de-CH" sz="1700" dirty="0" err="1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ch</a:t>
            </a:r>
            <a:r>
              <a:rPr sz="1700" dirty="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 2020</a:t>
            </a:r>
            <a:endParaRPr sz="1700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  <a:p>
            <a:pPr marL="26670" marR="5080">
              <a:lnSpc>
                <a:spcPct val="102400"/>
              </a:lnSpc>
              <a:spcBef>
                <a:spcPts val="160"/>
              </a:spcBef>
            </a:pP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Corona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lockdown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: Academic Gateway is the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only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educational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institute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in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Switzerland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that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has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ensured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teaching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b="1" dirty="0" err="1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completely</a:t>
            </a:r>
            <a:r>
              <a:rPr lang="de-CH" sz="1500" b="1" dirty="0">
                <a:solidFill>
                  <a:srgbClr val="C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online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72202" y="4661998"/>
            <a:ext cx="1701164" cy="1495729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26670" marR="5080" indent="-14604">
              <a:lnSpc>
                <a:spcPct val="104000"/>
              </a:lnSpc>
              <a:spcBef>
                <a:spcPts val="209"/>
              </a:spcBef>
            </a:pPr>
            <a:r>
              <a:rPr lang="de-CH" sz="1700" dirty="0" err="1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since</a:t>
            </a:r>
            <a:r>
              <a:rPr lang="de-CH" sz="1700" dirty="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 </a:t>
            </a:r>
            <a:r>
              <a:rPr sz="1700" dirty="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2014 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Development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the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curriculum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e-learning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content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with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 modern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didactic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approach</a:t>
            </a:r>
            <a:endParaRPr sz="1500" dirty="0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421626" y="2323355"/>
            <a:ext cx="1598930" cy="1047723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70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Aug. 2017</a:t>
            </a:r>
            <a:endParaRPr sz="170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  <a:p>
            <a:pPr marL="26670" marR="5080">
              <a:lnSpc>
                <a:spcPct val="102400"/>
              </a:lnSpc>
              <a:spcBef>
                <a:spcPts val="160"/>
              </a:spcBef>
            </a:pPr>
            <a:r>
              <a:rPr lang="fr-CH" sz="150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New Courses:</a:t>
            </a:r>
          </a:p>
          <a:p>
            <a:pPr marL="26670" marR="5080">
              <a:lnSpc>
                <a:spcPct val="102400"/>
              </a:lnSpc>
              <a:spcBef>
                <a:spcPts val="160"/>
              </a:spcBef>
            </a:pPr>
            <a:r>
              <a:rPr lang="fr-CH" sz="150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Matura Part-Time and Passerelle</a:t>
            </a:r>
            <a:endParaRPr sz="1500">
              <a:latin typeface="Source Serif Variable Light" panose="02040603050405020204" pitchFamily="18" charset="0"/>
              <a:ea typeface="Source Serif Variable Light" panose="02040603050405020204" pitchFamily="18" charset="0"/>
              <a:cs typeface="Source Sans Pr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86278" y="2318134"/>
            <a:ext cx="2089785" cy="103314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700" dirty="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Aug. 2016</a:t>
            </a:r>
            <a:endParaRPr sz="1700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  <a:p>
            <a:pPr marL="26670" marR="5080">
              <a:lnSpc>
                <a:spcPct val="102400"/>
              </a:lnSpc>
              <a:spcBef>
                <a:spcPts val="160"/>
              </a:spcBef>
            </a:pP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Start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of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a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pilot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class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in the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premises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of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the SAWI School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10459943" y="2319108"/>
            <a:ext cx="1955164" cy="81227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70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Aug. 2020</a:t>
            </a:r>
            <a:endParaRPr sz="170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  <a:p>
            <a:pPr marL="26670" marR="5080">
              <a:lnSpc>
                <a:spcPct val="102400"/>
              </a:lnSpc>
              <a:spcBef>
                <a:spcPts val="160"/>
              </a:spcBef>
            </a:pPr>
            <a:r>
              <a:rPr lang="de-CH" sz="150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New Course: Swiss Online Matura</a:t>
            </a:r>
            <a:endParaRPr sz="1500">
              <a:latin typeface="Source Serif Variable Light" panose="02040603050405020204" pitchFamily="18" charset="0"/>
              <a:ea typeface="Source Serif Variable Light" panose="02040603050405020204" pitchFamily="18" charset="0"/>
              <a:cs typeface="Source Sans Pr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475786" y="4661998"/>
            <a:ext cx="2240915" cy="22569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1700" dirty="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Aug. 2021</a:t>
            </a:r>
            <a:endParaRPr sz="1700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  <a:p>
            <a:pPr marL="15875" marR="301625">
              <a:lnSpc>
                <a:spcPct val="102400"/>
              </a:lnSpc>
              <a:spcBef>
                <a:spcPts val="160"/>
              </a:spcBef>
            </a:pP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New Course: 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Vocational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Baccalaureate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 </a:t>
            </a:r>
            <a:r>
              <a:rPr lang="de-CH" sz="15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Full</a:t>
            </a:r>
            <a:r>
              <a:rPr lang="de-CH" sz="15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Source Sans Pro"/>
              </a:rPr>
              <a:t>-time &amp; Part-time</a:t>
            </a:r>
          </a:p>
          <a:p>
            <a:pPr marL="15875" marR="301625">
              <a:lnSpc>
                <a:spcPct val="102400"/>
              </a:lnSpc>
              <a:spcBef>
                <a:spcPts val="160"/>
              </a:spcBef>
            </a:pPr>
            <a:endParaRPr lang="de-CH" sz="1500" dirty="0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  <a:cs typeface="Source Sans Pro"/>
            </a:endParaRPr>
          </a:p>
          <a:p>
            <a:pPr marL="15875" marR="301625">
              <a:lnSpc>
                <a:spcPct val="102400"/>
              </a:lnSpc>
              <a:spcBef>
                <a:spcPts val="160"/>
              </a:spcBef>
            </a:pPr>
            <a:r>
              <a:rPr lang="de-CH" sz="15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Opening</a:t>
            </a:r>
            <a:r>
              <a:rPr lang="de-CH" sz="15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the </a:t>
            </a:r>
            <a:r>
              <a:rPr lang="de-CH" sz="15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most</a:t>
            </a:r>
            <a:r>
              <a:rPr lang="de-CH" sz="15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modern </a:t>
            </a:r>
            <a:r>
              <a:rPr lang="de-CH" sz="15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r>
              <a:rPr lang="de-CH" sz="150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in </a:t>
            </a:r>
            <a:r>
              <a:rPr lang="de-CH" sz="150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Switzerland</a:t>
            </a:r>
            <a:endParaRPr lang="de-CH" sz="1500" b="1" dirty="0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7366658" y="4282929"/>
            <a:ext cx="7937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solidFill>
                  <a:srgbClr val="6280A8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Times New Roman"/>
              </a:rPr>
              <a:t>Timeline</a:t>
            </a:r>
            <a:endParaRPr sz="1500">
              <a:latin typeface="Source Serif Variable Light" panose="02040603050405020204" pitchFamily="18" charset="0"/>
              <a:ea typeface="Source Serif Variable Light" panose="02040603050405020204" pitchFamily="18" charset="0"/>
              <a:cs typeface="Times New Roman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7666434" y="3847267"/>
            <a:ext cx="197485" cy="316230"/>
            <a:chOff x="17666434" y="3964254"/>
            <a:chExt cx="197485" cy="316230"/>
          </a:xfrm>
        </p:grpSpPr>
        <p:sp>
          <p:nvSpPr>
            <p:cNvPr id="58" name="object 58"/>
            <p:cNvSpPr/>
            <p:nvPr/>
          </p:nvSpPr>
          <p:spPr>
            <a:xfrm>
              <a:off x="17671670" y="3969489"/>
              <a:ext cx="186690" cy="306070"/>
            </a:xfrm>
            <a:custGeom>
              <a:avLst/>
              <a:gdLst/>
              <a:ahLst/>
              <a:cxnLst/>
              <a:rect l="l" t="t" r="r" b="b"/>
              <a:pathLst>
                <a:path w="186690" h="306070">
                  <a:moveTo>
                    <a:pt x="0" y="0"/>
                  </a:moveTo>
                  <a:lnTo>
                    <a:pt x="0" y="305488"/>
                  </a:lnTo>
                  <a:lnTo>
                    <a:pt x="186434" y="152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17671670" y="3969489"/>
              <a:ext cx="186690" cy="306070"/>
            </a:xfrm>
            <a:custGeom>
              <a:avLst/>
              <a:gdLst/>
              <a:ahLst/>
              <a:cxnLst/>
              <a:rect l="l" t="t" r="r" b="b"/>
              <a:pathLst>
                <a:path w="186690" h="306070">
                  <a:moveTo>
                    <a:pt x="0" y="305488"/>
                  </a:moveTo>
                  <a:lnTo>
                    <a:pt x="186434" y="152623"/>
                  </a:lnTo>
                  <a:lnTo>
                    <a:pt x="0" y="0"/>
                  </a:lnTo>
                  <a:lnTo>
                    <a:pt x="0" y="305488"/>
                  </a:lnTo>
                  <a:close/>
                </a:path>
              </a:pathLst>
            </a:custGeom>
            <a:ln w="1047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</p:grp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3640883" y="790465"/>
            <a:ext cx="4583684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fr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r>
              <a:rPr lang="fr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fr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development</a:t>
            </a:r>
            <a:r>
              <a:rPr lang="fr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endParaRPr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681C8B1-2B33-D24A-8EF6-3B520719F54B}"/>
              </a:ext>
            </a:extLst>
          </p:cNvPr>
          <p:cNvSpPr/>
          <p:nvPr/>
        </p:nvSpPr>
        <p:spPr>
          <a:xfrm>
            <a:off x="1743533" y="3642981"/>
            <a:ext cx="360535" cy="360535"/>
          </a:xfrm>
          <a:prstGeom prst="ellipse">
            <a:avLst/>
          </a:prstGeom>
          <a:solidFill>
            <a:schemeClr val="bg1"/>
          </a:solidFill>
          <a:ln w="3175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57CD963-68A7-064F-88B8-7DEE2F14952E}"/>
              </a:ext>
            </a:extLst>
          </p:cNvPr>
          <p:cNvSpPr/>
          <p:nvPr/>
        </p:nvSpPr>
        <p:spPr>
          <a:xfrm>
            <a:off x="2452577" y="4050037"/>
            <a:ext cx="360535" cy="360535"/>
          </a:xfrm>
          <a:prstGeom prst="ellipse">
            <a:avLst/>
          </a:prstGeom>
          <a:solidFill>
            <a:schemeClr val="bg1"/>
          </a:solidFill>
          <a:ln w="3175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D37B56E-1C12-334A-A158-D8C574F3216F}"/>
              </a:ext>
            </a:extLst>
          </p:cNvPr>
          <p:cNvSpPr/>
          <p:nvPr/>
        </p:nvSpPr>
        <p:spPr>
          <a:xfrm>
            <a:off x="4387243" y="3642981"/>
            <a:ext cx="360535" cy="360535"/>
          </a:xfrm>
          <a:prstGeom prst="ellipse">
            <a:avLst/>
          </a:prstGeom>
          <a:solidFill>
            <a:schemeClr val="bg1"/>
          </a:solidFill>
          <a:ln w="3175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ABC2783-7AAF-7F40-BE50-3D654C7D977E}"/>
              </a:ext>
            </a:extLst>
          </p:cNvPr>
          <p:cNvSpPr/>
          <p:nvPr/>
        </p:nvSpPr>
        <p:spPr>
          <a:xfrm>
            <a:off x="5115948" y="4056499"/>
            <a:ext cx="360535" cy="360535"/>
          </a:xfrm>
          <a:prstGeom prst="ellipse">
            <a:avLst/>
          </a:prstGeom>
          <a:solidFill>
            <a:schemeClr val="bg1"/>
          </a:solidFill>
          <a:ln w="3175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46AFF40-2496-394F-AA83-1E8F1B586FC1}"/>
              </a:ext>
            </a:extLst>
          </p:cNvPr>
          <p:cNvSpPr/>
          <p:nvPr/>
        </p:nvSpPr>
        <p:spPr>
          <a:xfrm>
            <a:off x="7421626" y="3647163"/>
            <a:ext cx="360535" cy="360535"/>
          </a:xfrm>
          <a:prstGeom prst="ellipse">
            <a:avLst/>
          </a:prstGeom>
          <a:solidFill>
            <a:schemeClr val="bg1"/>
          </a:solidFill>
          <a:ln w="3175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48CA009-4610-BE4C-8F41-8BD6EAB0A7A8}"/>
              </a:ext>
            </a:extLst>
          </p:cNvPr>
          <p:cNvSpPr/>
          <p:nvPr/>
        </p:nvSpPr>
        <p:spPr>
          <a:xfrm>
            <a:off x="10456009" y="3650825"/>
            <a:ext cx="360535" cy="360535"/>
          </a:xfrm>
          <a:prstGeom prst="ellipse">
            <a:avLst/>
          </a:prstGeom>
          <a:solidFill>
            <a:schemeClr val="bg1"/>
          </a:solidFill>
          <a:ln w="3175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CF8CED1-B854-614F-9963-FC60FFC72561}"/>
              </a:ext>
            </a:extLst>
          </p:cNvPr>
          <p:cNvSpPr/>
          <p:nvPr/>
        </p:nvSpPr>
        <p:spPr>
          <a:xfrm>
            <a:off x="13475786" y="4056499"/>
            <a:ext cx="360535" cy="360535"/>
          </a:xfrm>
          <a:prstGeom prst="ellipse">
            <a:avLst/>
          </a:prstGeom>
          <a:solidFill>
            <a:schemeClr val="bg1"/>
          </a:solidFill>
          <a:ln w="3175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DE6D2BA-BCF4-1948-83FF-FCCB7919E79B}"/>
              </a:ext>
            </a:extLst>
          </p:cNvPr>
          <p:cNvSpPr/>
          <p:nvPr/>
        </p:nvSpPr>
        <p:spPr>
          <a:xfrm>
            <a:off x="1743533" y="6561612"/>
            <a:ext cx="360535" cy="360535"/>
          </a:xfrm>
          <a:prstGeom prst="ellipse">
            <a:avLst/>
          </a:prstGeom>
          <a:solidFill>
            <a:schemeClr val="bg1"/>
          </a:solidFill>
          <a:ln w="3175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0827EA2-3917-2046-86AC-53D46373D0FC}"/>
              </a:ext>
            </a:extLst>
          </p:cNvPr>
          <p:cNvSpPr/>
          <p:nvPr/>
        </p:nvSpPr>
        <p:spPr>
          <a:xfrm>
            <a:off x="10506425" y="6561612"/>
            <a:ext cx="360535" cy="360535"/>
          </a:xfrm>
          <a:prstGeom prst="ellipse">
            <a:avLst/>
          </a:prstGeom>
          <a:solidFill>
            <a:schemeClr val="bg1"/>
          </a:solidFill>
          <a:ln w="3175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object 54">
            <a:extLst>
              <a:ext uri="{FF2B5EF4-FFF2-40B4-BE49-F238E27FC236}">
                <a16:creationId xmlns:a16="http://schemas.microsoft.com/office/drawing/2014/main" id="{FF99D557-3E39-8048-BF26-86ABF053217D}"/>
              </a:ext>
            </a:extLst>
          </p:cNvPr>
          <p:cNvGrpSpPr/>
          <p:nvPr/>
        </p:nvGrpSpPr>
        <p:grpSpPr>
          <a:xfrm>
            <a:off x="10308940" y="6595336"/>
            <a:ext cx="197485" cy="316230"/>
            <a:chOff x="17366746" y="3964254"/>
            <a:chExt cx="197485" cy="316230"/>
          </a:xfrm>
        </p:grpSpPr>
        <p:sp>
          <p:nvSpPr>
            <p:cNvPr id="38" name="object 55">
              <a:extLst>
                <a:ext uri="{FF2B5EF4-FFF2-40B4-BE49-F238E27FC236}">
                  <a16:creationId xmlns:a16="http://schemas.microsoft.com/office/drawing/2014/main" id="{A3B7967F-A5C8-9845-A87B-D9637BC9BA8C}"/>
                </a:ext>
              </a:extLst>
            </p:cNvPr>
            <p:cNvSpPr/>
            <p:nvPr/>
          </p:nvSpPr>
          <p:spPr>
            <a:xfrm>
              <a:off x="17371981" y="3969489"/>
              <a:ext cx="186690" cy="306070"/>
            </a:xfrm>
            <a:custGeom>
              <a:avLst/>
              <a:gdLst/>
              <a:ahLst/>
              <a:cxnLst/>
              <a:rect l="l" t="t" r="r" b="b"/>
              <a:pathLst>
                <a:path w="186690" h="306070">
                  <a:moveTo>
                    <a:pt x="0" y="0"/>
                  </a:moveTo>
                  <a:lnTo>
                    <a:pt x="0" y="305488"/>
                  </a:lnTo>
                  <a:lnTo>
                    <a:pt x="186434" y="152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39" name="object 56">
              <a:extLst>
                <a:ext uri="{FF2B5EF4-FFF2-40B4-BE49-F238E27FC236}">
                  <a16:creationId xmlns:a16="http://schemas.microsoft.com/office/drawing/2014/main" id="{5944ABF0-266D-3D44-81E6-8060A44C080C}"/>
                </a:ext>
              </a:extLst>
            </p:cNvPr>
            <p:cNvSpPr/>
            <p:nvPr/>
          </p:nvSpPr>
          <p:spPr>
            <a:xfrm>
              <a:off x="17371981" y="3969489"/>
              <a:ext cx="186690" cy="306070"/>
            </a:xfrm>
            <a:custGeom>
              <a:avLst/>
              <a:gdLst/>
              <a:ahLst/>
              <a:cxnLst/>
              <a:rect l="l" t="t" r="r" b="b"/>
              <a:pathLst>
                <a:path w="186690" h="306070">
                  <a:moveTo>
                    <a:pt x="0" y="305488"/>
                  </a:moveTo>
                  <a:lnTo>
                    <a:pt x="186434" y="152623"/>
                  </a:lnTo>
                  <a:lnTo>
                    <a:pt x="0" y="0"/>
                  </a:lnTo>
                  <a:lnTo>
                    <a:pt x="0" y="305488"/>
                  </a:lnTo>
                  <a:close/>
                </a:path>
              </a:pathLst>
            </a:custGeom>
            <a:ln w="10470">
              <a:solidFill>
                <a:srgbClr val="1D1D1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6">
            <a:extLst>
              <a:ext uri="{FF2B5EF4-FFF2-40B4-BE49-F238E27FC236}">
                <a16:creationId xmlns:a16="http://schemas.microsoft.com/office/drawing/2014/main" id="{F361C94D-062C-FD4D-BF62-F63D291D1969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14AA1F3-CAEE-2146-96E6-FBB08F0E60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3" r="4277"/>
          <a:stretch/>
        </p:blipFill>
        <p:spPr>
          <a:xfrm>
            <a:off x="0" y="2904116"/>
            <a:ext cx="13364112" cy="6711434"/>
          </a:xfrm>
          <a:prstGeom prst="rect">
            <a:avLst/>
          </a:prstGeom>
        </p:spPr>
      </p:pic>
      <p:sp>
        <p:nvSpPr>
          <p:cNvPr id="11" name="bg object 17">
            <a:extLst>
              <a:ext uri="{FF2B5EF4-FFF2-40B4-BE49-F238E27FC236}">
                <a16:creationId xmlns:a16="http://schemas.microsoft.com/office/drawing/2014/main" id="{BD4EC76F-2CD3-0548-839F-981CDE395873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18">
            <a:extLst>
              <a:ext uri="{FF2B5EF4-FFF2-40B4-BE49-F238E27FC236}">
                <a16:creationId xmlns:a16="http://schemas.microsoft.com/office/drawing/2014/main" id="{2CD89629-E714-C444-8C9B-2A6EE3EA9BF3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46F0FE0-C96F-BF45-91AC-005D5A61C5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973301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59" y="0"/>
                </a:moveTo>
                <a:lnTo>
                  <a:pt x="0" y="0"/>
                </a:lnTo>
                <a:lnTo>
                  <a:pt x="0" y="1656305"/>
                </a:lnTo>
                <a:lnTo>
                  <a:pt x="394459" y="1656305"/>
                </a:lnTo>
                <a:lnTo>
                  <a:pt x="394459" y="0"/>
                </a:lnTo>
                <a:close/>
              </a:path>
            </a:pathLst>
          </a:custGeom>
          <a:solidFill>
            <a:srgbClr val="E8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BD444EEA-48D9-DD44-8E34-B3C5A65D5A67}"/>
              </a:ext>
            </a:extLst>
          </p:cNvPr>
          <p:cNvSpPr/>
          <p:nvPr/>
        </p:nvSpPr>
        <p:spPr>
          <a:xfrm>
            <a:off x="12973311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305"/>
                </a:lnTo>
                <a:lnTo>
                  <a:pt x="394448" y="1656305"/>
                </a:lnTo>
                <a:lnTo>
                  <a:pt x="394448" y="0"/>
                </a:lnTo>
                <a:close/>
              </a:path>
            </a:pathLst>
          </a:custGeom>
          <a:solidFill>
            <a:srgbClr val="E8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E90A0249-3E8B-4D43-B064-1BC1DB41D167}"/>
              </a:ext>
            </a:extLst>
          </p:cNvPr>
          <p:cNvSpPr txBox="1">
            <a:spLocks/>
          </p:cNvSpPr>
          <p:nvPr/>
        </p:nvSpPr>
        <p:spPr>
          <a:xfrm>
            <a:off x="13715783" y="835221"/>
            <a:ext cx="4254934" cy="92268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950" b="0" i="0">
                <a:solidFill>
                  <a:srgbClr val="6280A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</a:t>
            </a: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most</a:t>
            </a: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modern </a:t>
            </a: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building in </a:t>
            </a: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Switzerland</a:t>
            </a:r>
            <a:endParaRPr lang="fr-CH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BC1D63D6-B628-304F-894E-016C2100D8C6}"/>
              </a:ext>
            </a:extLst>
          </p:cNvPr>
          <p:cNvSpPr/>
          <p:nvPr/>
        </p:nvSpPr>
        <p:spPr>
          <a:xfrm>
            <a:off x="12969142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285B21B-8CF6-A04C-9E1A-AB5E52BE8174}"/>
              </a:ext>
            </a:extLst>
          </p:cNvPr>
          <p:cNvSpPr/>
          <p:nvPr/>
        </p:nvSpPr>
        <p:spPr>
          <a:xfrm>
            <a:off x="13862050" y="2098297"/>
            <a:ext cx="48588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From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lecture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halls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to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laboratories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: Academic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Gateway's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campus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offers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variety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rooms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for all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types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teaching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training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depending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on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your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needs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. The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entire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facility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is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technically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state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-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-the-art.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A537F12-35D9-E94F-A25A-8F263B5C230B}"/>
              </a:ext>
            </a:extLst>
          </p:cNvPr>
          <p:cNvSpPr/>
          <p:nvPr/>
        </p:nvSpPr>
        <p:spPr>
          <a:xfrm>
            <a:off x="13855700" y="3803191"/>
            <a:ext cx="48588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Whether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internet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USB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connections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sockets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at the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seats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microphones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cameras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laptops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or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visualisers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;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depending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on the type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room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everything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is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available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redundantly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. This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guarantees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fail-safety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.</a:t>
            </a:r>
            <a:endParaRPr lang="de-DE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g object 16">
            <a:extLst>
              <a:ext uri="{FF2B5EF4-FFF2-40B4-BE49-F238E27FC236}">
                <a16:creationId xmlns:a16="http://schemas.microsoft.com/office/drawing/2014/main" id="{FBA6C3BC-7C16-A04C-BAF3-DE76864879A1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17">
            <a:extLst>
              <a:ext uri="{FF2B5EF4-FFF2-40B4-BE49-F238E27FC236}">
                <a16:creationId xmlns:a16="http://schemas.microsoft.com/office/drawing/2014/main" id="{EA833151-E384-4946-A324-82426148233F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18">
            <a:extLst>
              <a:ext uri="{FF2B5EF4-FFF2-40B4-BE49-F238E27FC236}">
                <a16:creationId xmlns:a16="http://schemas.microsoft.com/office/drawing/2014/main" id="{DAE25FCD-6BFD-F145-8E96-55F03AE32104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81BCA97D-DF2D-0F42-A365-0FF3831200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37162" y="773705"/>
            <a:ext cx="5843905" cy="9255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Learning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today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as in the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future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with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hybrid and online </a:t>
            </a:r>
            <a:r>
              <a:rPr lang="de-CH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teaching</a:t>
            </a:r>
            <a:r>
              <a:rPr lang="de-CH" dirty="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.</a:t>
            </a:r>
            <a:endParaRPr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04079" y="2059410"/>
            <a:ext cx="5114290" cy="810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Matura (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matriculation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) in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one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year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: Academic Gateway is the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only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public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school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in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Switzerland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with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one-year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Matura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course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.</a:t>
            </a:r>
            <a:endParaRPr sz="1700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04079" y="2979591"/>
            <a:ext cx="5668010" cy="1877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3840">
              <a:lnSpc>
                <a:spcPct val="101800"/>
              </a:lnSpc>
              <a:spcBef>
                <a:spcPts val="95"/>
              </a:spcBef>
            </a:pP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Hybrid and online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teaching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,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university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teaching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style: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lnnovative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e-learning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platform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combined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with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individual and goal-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oriented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learning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and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teaching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methods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. Academic Gateway is the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only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educational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institute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in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Switzerland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that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offers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online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distance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learning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in a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way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that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is in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fact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similar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to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traditional face-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to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-face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teaching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804079" y="6017405"/>
            <a:ext cx="5643880" cy="27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endParaRPr lang="fr-CH" sz="1700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04079" y="6648452"/>
            <a:ext cx="5219700" cy="810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1800"/>
              </a:lnSpc>
              <a:spcBef>
                <a:spcPts val="95"/>
              </a:spcBef>
            </a:pP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Success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rate: In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addition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, Academic Gateway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students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achieve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better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university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degree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than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students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from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other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schools</a:t>
            </a:r>
            <a:r>
              <a:rPr lang="de-CH" sz="1700" dirty="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.</a:t>
            </a:r>
            <a:endParaRPr sz="1700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54830" y="604242"/>
            <a:ext cx="9726930" cy="9552305"/>
            <a:chOff x="2154830" y="604242"/>
            <a:chExt cx="9726930" cy="9552305"/>
          </a:xfrm>
        </p:grpSpPr>
        <p:sp>
          <p:nvSpPr>
            <p:cNvPr id="8" name="object 8"/>
            <p:cNvSpPr/>
            <p:nvPr/>
          </p:nvSpPr>
          <p:spPr>
            <a:xfrm>
              <a:off x="6024631" y="609640"/>
              <a:ext cx="1972310" cy="3504565"/>
            </a:xfrm>
            <a:custGeom>
              <a:avLst/>
              <a:gdLst/>
              <a:ahLst/>
              <a:cxnLst/>
              <a:rect l="l" t="t" r="r" b="b"/>
              <a:pathLst>
                <a:path w="1972309" h="3504565">
                  <a:moveTo>
                    <a:pt x="1006082" y="0"/>
                  </a:moveTo>
                  <a:lnTo>
                    <a:pt x="958586" y="169"/>
                  </a:lnTo>
                  <a:lnTo>
                    <a:pt x="910596" y="2603"/>
                  </a:lnTo>
                  <a:lnTo>
                    <a:pt x="862222" y="7413"/>
                  </a:lnTo>
                  <a:lnTo>
                    <a:pt x="814545" y="14565"/>
                  </a:lnTo>
                  <a:lnTo>
                    <a:pt x="767625" y="23998"/>
                  </a:lnTo>
                  <a:lnTo>
                    <a:pt x="721520" y="35652"/>
                  </a:lnTo>
                  <a:lnTo>
                    <a:pt x="676289" y="49469"/>
                  </a:lnTo>
                  <a:lnTo>
                    <a:pt x="631991" y="65387"/>
                  </a:lnTo>
                  <a:lnTo>
                    <a:pt x="588685" y="83348"/>
                  </a:lnTo>
                  <a:lnTo>
                    <a:pt x="546430" y="103292"/>
                  </a:lnTo>
                  <a:lnTo>
                    <a:pt x="505285" y="125158"/>
                  </a:lnTo>
                  <a:lnTo>
                    <a:pt x="465308" y="148887"/>
                  </a:lnTo>
                  <a:lnTo>
                    <a:pt x="426559" y="174419"/>
                  </a:lnTo>
                  <a:lnTo>
                    <a:pt x="389096" y="201694"/>
                  </a:lnTo>
                  <a:lnTo>
                    <a:pt x="352979" y="230653"/>
                  </a:lnTo>
                  <a:lnTo>
                    <a:pt x="318265" y="261235"/>
                  </a:lnTo>
                  <a:lnTo>
                    <a:pt x="285015" y="293382"/>
                  </a:lnTo>
                  <a:lnTo>
                    <a:pt x="253287" y="327032"/>
                  </a:lnTo>
                  <a:lnTo>
                    <a:pt x="223140" y="362127"/>
                  </a:lnTo>
                  <a:lnTo>
                    <a:pt x="194632" y="398606"/>
                  </a:lnTo>
                  <a:lnTo>
                    <a:pt x="167823" y="436410"/>
                  </a:lnTo>
                  <a:lnTo>
                    <a:pt x="142772" y="475479"/>
                  </a:lnTo>
                  <a:lnTo>
                    <a:pt x="119537" y="515754"/>
                  </a:lnTo>
                  <a:lnTo>
                    <a:pt x="98177" y="557173"/>
                  </a:lnTo>
                  <a:lnTo>
                    <a:pt x="78752" y="599678"/>
                  </a:lnTo>
                  <a:lnTo>
                    <a:pt x="61320" y="643209"/>
                  </a:lnTo>
                  <a:lnTo>
                    <a:pt x="45940" y="687705"/>
                  </a:lnTo>
                  <a:lnTo>
                    <a:pt x="32670" y="733108"/>
                  </a:lnTo>
                  <a:lnTo>
                    <a:pt x="21571" y="779357"/>
                  </a:lnTo>
                  <a:lnTo>
                    <a:pt x="12700" y="826393"/>
                  </a:lnTo>
                  <a:lnTo>
                    <a:pt x="6117" y="874156"/>
                  </a:lnTo>
                  <a:lnTo>
                    <a:pt x="1880" y="922585"/>
                  </a:lnTo>
                  <a:lnTo>
                    <a:pt x="0" y="971764"/>
                  </a:lnTo>
                  <a:lnTo>
                    <a:pt x="494" y="1020406"/>
                  </a:lnTo>
                  <a:lnTo>
                    <a:pt x="3310" y="1068460"/>
                  </a:lnTo>
                  <a:lnTo>
                    <a:pt x="8393" y="1115870"/>
                  </a:lnTo>
                  <a:lnTo>
                    <a:pt x="15690" y="1162582"/>
                  </a:lnTo>
                  <a:lnTo>
                    <a:pt x="25146" y="1208543"/>
                  </a:lnTo>
                  <a:lnTo>
                    <a:pt x="36707" y="1253698"/>
                  </a:lnTo>
                  <a:lnTo>
                    <a:pt x="50320" y="1297994"/>
                  </a:lnTo>
                  <a:lnTo>
                    <a:pt x="65929" y="1341377"/>
                  </a:lnTo>
                  <a:lnTo>
                    <a:pt x="83483" y="1383792"/>
                  </a:lnTo>
                  <a:lnTo>
                    <a:pt x="102926" y="1425186"/>
                  </a:lnTo>
                  <a:lnTo>
                    <a:pt x="124204" y="1465505"/>
                  </a:lnTo>
                  <a:lnTo>
                    <a:pt x="147263" y="1504694"/>
                  </a:lnTo>
                  <a:lnTo>
                    <a:pt x="172051" y="1542700"/>
                  </a:lnTo>
                  <a:lnTo>
                    <a:pt x="198511" y="1579469"/>
                  </a:lnTo>
                  <a:lnTo>
                    <a:pt x="226592" y="1614946"/>
                  </a:lnTo>
                  <a:lnTo>
                    <a:pt x="256237" y="1649079"/>
                  </a:lnTo>
                  <a:lnTo>
                    <a:pt x="287395" y="1681812"/>
                  </a:lnTo>
                  <a:lnTo>
                    <a:pt x="320010" y="1713092"/>
                  </a:lnTo>
                  <a:lnTo>
                    <a:pt x="354029" y="1742865"/>
                  </a:lnTo>
                  <a:lnTo>
                    <a:pt x="389397" y="1771077"/>
                  </a:lnTo>
                  <a:lnTo>
                    <a:pt x="426061" y="1797673"/>
                  </a:lnTo>
                  <a:lnTo>
                    <a:pt x="463967" y="1822601"/>
                  </a:lnTo>
                  <a:lnTo>
                    <a:pt x="503060" y="1845806"/>
                  </a:lnTo>
                  <a:lnTo>
                    <a:pt x="543288" y="1867234"/>
                  </a:lnTo>
                  <a:lnTo>
                    <a:pt x="584595" y="1886831"/>
                  </a:lnTo>
                  <a:lnTo>
                    <a:pt x="626927" y="1904542"/>
                  </a:lnTo>
                  <a:lnTo>
                    <a:pt x="670232" y="1920315"/>
                  </a:lnTo>
                  <a:lnTo>
                    <a:pt x="714455" y="1934096"/>
                  </a:lnTo>
                  <a:lnTo>
                    <a:pt x="759541" y="1945829"/>
                  </a:lnTo>
                  <a:lnTo>
                    <a:pt x="805438" y="1955461"/>
                  </a:lnTo>
                  <a:lnTo>
                    <a:pt x="852090" y="1962939"/>
                  </a:lnTo>
                  <a:lnTo>
                    <a:pt x="899444" y="1968208"/>
                  </a:lnTo>
                  <a:lnTo>
                    <a:pt x="899444" y="2622764"/>
                  </a:lnTo>
                  <a:lnTo>
                    <a:pt x="899781" y="2662688"/>
                  </a:lnTo>
                  <a:lnTo>
                    <a:pt x="901380" y="2776409"/>
                  </a:lnTo>
                  <a:lnTo>
                    <a:pt x="901910" y="2840172"/>
                  </a:lnTo>
                  <a:lnTo>
                    <a:pt x="901773" y="2901846"/>
                  </a:lnTo>
                  <a:lnTo>
                    <a:pt x="900602" y="2956415"/>
                  </a:lnTo>
                  <a:lnTo>
                    <a:pt x="898031" y="2998860"/>
                  </a:lnTo>
                  <a:lnTo>
                    <a:pt x="888812" y="3041801"/>
                  </a:lnTo>
                  <a:lnTo>
                    <a:pt x="816677" y="3094990"/>
                  </a:lnTo>
                  <a:lnTo>
                    <a:pt x="781806" y="3133402"/>
                  </a:lnTo>
                  <a:lnTo>
                    <a:pt x="759501" y="3176304"/>
                  </a:lnTo>
                  <a:lnTo>
                    <a:pt x="747661" y="3223458"/>
                  </a:lnTo>
                  <a:lnTo>
                    <a:pt x="744182" y="3274629"/>
                  </a:lnTo>
                  <a:lnTo>
                    <a:pt x="749086" y="3321180"/>
                  </a:lnTo>
                  <a:lnTo>
                    <a:pt x="763107" y="3363803"/>
                  </a:lnTo>
                  <a:lnTo>
                    <a:pt x="785209" y="3401912"/>
                  </a:lnTo>
                  <a:lnTo>
                    <a:pt x="814357" y="3434923"/>
                  </a:lnTo>
                  <a:lnTo>
                    <a:pt x="849516" y="3462248"/>
                  </a:lnTo>
                  <a:lnTo>
                    <a:pt x="889648" y="3483303"/>
                  </a:lnTo>
                  <a:lnTo>
                    <a:pt x="933719" y="3497502"/>
                  </a:lnTo>
                  <a:lnTo>
                    <a:pt x="980693" y="3504259"/>
                  </a:lnTo>
                  <a:lnTo>
                    <a:pt x="1029535" y="3502988"/>
                  </a:lnTo>
                  <a:lnTo>
                    <a:pt x="1075056" y="3493387"/>
                  </a:lnTo>
                  <a:lnTo>
                    <a:pt x="1117237" y="3475584"/>
                  </a:lnTo>
                  <a:lnTo>
                    <a:pt x="1155121" y="3450489"/>
                  </a:lnTo>
                  <a:lnTo>
                    <a:pt x="1187749" y="3419012"/>
                  </a:lnTo>
                  <a:lnTo>
                    <a:pt x="1214164" y="3382064"/>
                  </a:lnTo>
                  <a:lnTo>
                    <a:pt x="1233408" y="3340554"/>
                  </a:lnTo>
                  <a:lnTo>
                    <a:pt x="1244523" y="3295392"/>
                  </a:lnTo>
                  <a:lnTo>
                    <a:pt x="1246865" y="3240156"/>
                  </a:lnTo>
                  <a:lnTo>
                    <a:pt x="1237823" y="3191106"/>
                  </a:lnTo>
                  <a:lnTo>
                    <a:pt x="1218602" y="3147667"/>
                  </a:lnTo>
                  <a:lnTo>
                    <a:pt x="1190404" y="3109262"/>
                  </a:lnTo>
                  <a:lnTo>
                    <a:pt x="1154431" y="3075316"/>
                  </a:lnTo>
                  <a:lnTo>
                    <a:pt x="1111888" y="3045253"/>
                  </a:lnTo>
                  <a:lnTo>
                    <a:pt x="1107731" y="3042657"/>
                  </a:lnTo>
                  <a:lnTo>
                    <a:pt x="1100140" y="3036248"/>
                  </a:lnTo>
                  <a:lnTo>
                    <a:pt x="1086800" y="2991224"/>
                  </a:lnTo>
                  <a:lnTo>
                    <a:pt x="1086800" y="1966857"/>
                  </a:lnTo>
                  <a:lnTo>
                    <a:pt x="1134569" y="1960826"/>
                  </a:lnTo>
                  <a:lnTo>
                    <a:pt x="1181599" y="1952544"/>
                  </a:lnTo>
                  <a:lnTo>
                    <a:pt x="1227836" y="1942069"/>
                  </a:lnTo>
                  <a:lnTo>
                    <a:pt x="1273222" y="1929455"/>
                  </a:lnTo>
                  <a:lnTo>
                    <a:pt x="1317702" y="1914760"/>
                  </a:lnTo>
                  <a:lnTo>
                    <a:pt x="1361220" y="1898038"/>
                  </a:lnTo>
                  <a:lnTo>
                    <a:pt x="1403718" y="1879347"/>
                  </a:lnTo>
                  <a:lnTo>
                    <a:pt x="1445142" y="1858743"/>
                  </a:lnTo>
                  <a:lnTo>
                    <a:pt x="1485434" y="1836281"/>
                  </a:lnTo>
                  <a:lnTo>
                    <a:pt x="1524539" y="1812018"/>
                  </a:lnTo>
                  <a:lnTo>
                    <a:pt x="1562401" y="1786011"/>
                  </a:lnTo>
                  <a:lnTo>
                    <a:pt x="1598963" y="1758314"/>
                  </a:lnTo>
                  <a:lnTo>
                    <a:pt x="1634170" y="1728984"/>
                  </a:lnTo>
                  <a:lnTo>
                    <a:pt x="1667965" y="1698078"/>
                  </a:lnTo>
                  <a:lnTo>
                    <a:pt x="1700291" y="1665652"/>
                  </a:lnTo>
                  <a:lnTo>
                    <a:pt x="1731094" y="1631761"/>
                  </a:lnTo>
                  <a:lnTo>
                    <a:pt x="1760316" y="1596463"/>
                  </a:lnTo>
                  <a:lnTo>
                    <a:pt x="1787902" y="1559812"/>
                  </a:lnTo>
                  <a:lnTo>
                    <a:pt x="1813795" y="1521865"/>
                  </a:lnTo>
                  <a:lnTo>
                    <a:pt x="1837940" y="1482679"/>
                  </a:lnTo>
                  <a:lnTo>
                    <a:pt x="1860279" y="1442309"/>
                  </a:lnTo>
                  <a:lnTo>
                    <a:pt x="1880758" y="1400812"/>
                  </a:lnTo>
                  <a:lnTo>
                    <a:pt x="1899319" y="1358244"/>
                  </a:lnTo>
                  <a:lnTo>
                    <a:pt x="1915907" y="1314661"/>
                  </a:lnTo>
                  <a:lnTo>
                    <a:pt x="1930465" y="1270118"/>
                  </a:lnTo>
                  <a:lnTo>
                    <a:pt x="1942938" y="1224673"/>
                  </a:lnTo>
                  <a:lnTo>
                    <a:pt x="1953269" y="1178381"/>
                  </a:lnTo>
                  <a:lnTo>
                    <a:pt x="1961401" y="1131299"/>
                  </a:lnTo>
                  <a:lnTo>
                    <a:pt x="1967280" y="1083483"/>
                  </a:lnTo>
                  <a:lnTo>
                    <a:pt x="1970848" y="1034988"/>
                  </a:lnTo>
                  <a:lnTo>
                    <a:pt x="1972050" y="985871"/>
                  </a:lnTo>
                  <a:lnTo>
                    <a:pt x="1970941" y="938681"/>
                  </a:lnTo>
                  <a:lnTo>
                    <a:pt x="1967646" y="892063"/>
                  </a:lnTo>
                  <a:lnTo>
                    <a:pt x="1962216" y="846067"/>
                  </a:lnTo>
                  <a:lnTo>
                    <a:pt x="1954699" y="800741"/>
                  </a:lnTo>
                  <a:lnTo>
                    <a:pt x="1945147" y="756138"/>
                  </a:lnTo>
                  <a:lnTo>
                    <a:pt x="1933608" y="712304"/>
                  </a:lnTo>
                  <a:lnTo>
                    <a:pt x="1920132" y="669292"/>
                  </a:lnTo>
                  <a:lnTo>
                    <a:pt x="1904769" y="627150"/>
                  </a:lnTo>
                  <a:lnTo>
                    <a:pt x="1887570" y="585928"/>
                  </a:lnTo>
                  <a:lnTo>
                    <a:pt x="1868583" y="545676"/>
                  </a:lnTo>
                  <a:lnTo>
                    <a:pt x="1847858" y="506444"/>
                  </a:lnTo>
                  <a:lnTo>
                    <a:pt x="1825446" y="468282"/>
                  </a:lnTo>
                  <a:lnTo>
                    <a:pt x="1801395" y="431238"/>
                  </a:lnTo>
                  <a:lnTo>
                    <a:pt x="1775756" y="395364"/>
                  </a:lnTo>
                  <a:lnTo>
                    <a:pt x="1748579" y="360708"/>
                  </a:lnTo>
                  <a:lnTo>
                    <a:pt x="1719913" y="327321"/>
                  </a:lnTo>
                  <a:lnTo>
                    <a:pt x="1689808" y="295252"/>
                  </a:lnTo>
                  <a:lnTo>
                    <a:pt x="1658314" y="264551"/>
                  </a:lnTo>
                  <a:lnTo>
                    <a:pt x="1625480" y="235268"/>
                  </a:lnTo>
                  <a:lnTo>
                    <a:pt x="1591357" y="207453"/>
                  </a:lnTo>
                  <a:lnTo>
                    <a:pt x="1555994" y="181155"/>
                  </a:lnTo>
                  <a:lnTo>
                    <a:pt x="1519440" y="156424"/>
                  </a:lnTo>
                  <a:lnTo>
                    <a:pt x="1481746" y="133310"/>
                  </a:lnTo>
                  <a:lnTo>
                    <a:pt x="1442962" y="111862"/>
                  </a:lnTo>
                  <a:lnTo>
                    <a:pt x="1403137" y="92131"/>
                  </a:lnTo>
                  <a:lnTo>
                    <a:pt x="1362320" y="74166"/>
                  </a:lnTo>
                  <a:lnTo>
                    <a:pt x="1320563" y="58017"/>
                  </a:lnTo>
                  <a:lnTo>
                    <a:pt x="1277913" y="43734"/>
                  </a:lnTo>
                  <a:lnTo>
                    <a:pt x="1234422" y="31366"/>
                  </a:lnTo>
                  <a:lnTo>
                    <a:pt x="1190139" y="20963"/>
                  </a:lnTo>
                  <a:lnTo>
                    <a:pt x="1145114" y="12575"/>
                  </a:lnTo>
                  <a:lnTo>
                    <a:pt x="1099396" y="6252"/>
                  </a:lnTo>
                  <a:lnTo>
                    <a:pt x="1053036" y="2044"/>
                  </a:lnTo>
                  <a:lnTo>
                    <a:pt x="1006082" y="0"/>
                  </a:lnTo>
                  <a:close/>
                </a:path>
              </a:pathLst>
            </a:custGeom>
            <a:solidFill>
              <a:srgbClr val="6280A8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024631" y="609640"/>
              <a:ext cx="1972310" cy="3504565"/>
            </a:xfrm>
            <a:custGeom>
              <a:avLst/>
              <a:gdLst/>
              <a:ahLst/>
              <a:cxnLst/>
              <a:rect l="l" t="t" r="r" b="b"/>
              <a:pathLst>
                <a:path w="1972309" h="3504565">
                  <a:moveTo>
                    <a:pt x="1111888" y="3045253"/>
                  </a:moveTo>
                  <a:lnTo>
                    <a:pt x="1154431" y="3075316"/>
                  </a:lnTo>
                  <a:lnTo>
                    <a:pt x="1190404" y="3109262"/>
                  </a:lnTo>
                  <a:lnTo>
                    <a:pt x="1218602" y="3147667"/>
                  </a:lnTo>
                  <a:lnTo>
                    <a:pt x="1237823" y="3191106"/>
                  </a:lnTo>
                  <a:lnTo>
                    <a:pt x="1246865" y="3240156"/>
                  </a:lnTo>
                  <a:lnTo>
                    <a:pt x="1244523" y="3295392"/>
                  </a:lnTo>
                  <a:lnTo>
                    <a:pt x="1233408" y="3340554"/>
                  </a:lnTo>
                  <a:lnTo>
                    <a:pt x="1214164" y="3382064"/>
                  </a:lnTo>
                  <a:lnTo>
                    <a:pt x="1187749" y="3419012"/>
                  </a:lnTo>
                  <a:lnTo>
                    <a:pt x="1155121" y="3450489"/>
                  </a:lnTo>
                  <a:lnTo>
                    <a:pt x="1117237" y="3475584"/>
                  </a:lnTo>
                  <a:lnTo>
                    <a:pt x="1075056" y="3493387"/>
                  </a:lnTo>
                  <a:lnTo>
                    <a:pt x="1029535" y="3502988"/>
                  </a:lnTo>
                  <a:lnTo>
                    <a:pt x="980693" y="3504259"/>
                  </a:lnTo>
                  <a:lnTo>
                    <a:pt x="933719" y="3497502"/>
                  </a:lnTo>
                  <a:lnTo>
                    <a:pt x="889648" y="3483303"/>
                  </a:lnTo>
                  <a:lnTo>
                    <a:pt x="849516" y="3462248"/>
                  </a:lnTo>
                  <a:lnTo>
                    <a:pt x="814357" y="3434923"/>
                  </a:lnTo>
                  <a:lnTo>
                    <a:pt x="785209" y="3401912"/>
                  </a:lnTo>
                  <a:lnTo>
                    <a:pt x="763107" y="3363803"/>
                  </a:lnTo>
                  <a:lnTo>
                    <a:pt x="749086" y="3321180"/>
                  </a:lnTo>
                  <a:lnTo>
                    <a:pt x="744182" y="3274629"/>
                  </a:lnTo>
                  <a:lnTo>
                    <a:pt x="747661" y="3223458"/>
                  </a:lnTo>
                  <a:lnTo>
                    <a:pt x="759501" y="3176304"/>
                  </a:lnTo>
                  <a:lnTo>
                    <a:pt x="781806" y="3133402"/>
                  </a:lnTo>
                  <a:lnTo>
                    <a:pt x="816677" y="3094990"/>
                  </a:lnTo>
                  <a:lnTo>
                    <a:pt x="866220" y="3061305"/>
                  </a:lnTo>
                  <a:lnTo>
                    <a:pt x="881750" y="3050858"/>
                  </a:lnTo>
                  <a:lnTo>
                    <a:pt x="888812" y="3041801"/>
                  </a:lnTo>
                  <a:lnTo>
                    <a:pt x="898031" y="2998860"/>
                  </a:lnTo>
                  <a:lnTo>
                    <a:pt x="900602" y="2956415"/>
                  </a:lnTo>
                  <a:lnTo>
                    <a:pt x="901773" y="2901846"/>
                  </a:lnTo>
                  <a:lnTo>
                    <a:pt x="901910" y="2840172"/>
                  </a:lnTo>
                  <a:lnTo>
                    <a:pt x="901380" y="2776409"/>
                  </a:lnTo>
                  <a:lnTo>
                    <a:pt x="900549" y="2715575"/>
                  </a:lnTo>
                  <a:lnTo>
                    <a:pt x="899781" y="2662688"/>
                  </a:lnTo>
                  <a:lnTo>
                    <a:pt x="899444" y="2622764"/>
                  </a:lnTo>
                  <a:lnTo>
                    <a:pt x="899444" y="2084675"/>
                  </a:lnTo>
                  <a:lnTo>
                    <a:pt x="899444" y="1968208"/>
                  </a:lnTo>
                  <a:lnTo>
                    <a:pt x="852090" y="1962939"/>
                  </a:lnTo>
                  <a:lnTo>
                    <a:pt x="805438" y="1955461"/>
                  </a:lnTo>
                  <a:lnTo>
                    <a:pt x="759541" y="1945829"/>
                  </a:lnTo>
                  <a:lnTo>
                    <a:pt x="714455" y="1934096"/>
                  </a:lnTo>
                  <a:lnTo>
                    <a:pt x="670232" y="1920315"/>
                  </a:lnTo>
                  <a:lnTo>
                    <a:pt x="626927" y="1904542"/>
                  </a:lnTo>
                  <a:lnTo>
                    <a:pt x="584595" y="1886831"/>
                  </a:lnTo>
                  <a:lnTo>
                    <a:pt x="543288" y="1867234"/>
                  </a:lnTo>
                  <a:lnTo>
                    <a:pt x="503060" y="1845806"/>
                  </a:lnTo>
                  <a:lnTo>
                    <a:pt x="463967" y="1822601"/>
                  </a:lnTo>
                  <a:lnTo>
                    <a:pt x="426061" y="1797673"/>
                  </a:lnTo>
                  <a:lnTo>
                    <a:pt x="389397" y="1771077"/>
                  </a:lnTo>
                  <a:lnTo>
                    <a:pt x="354029" y="1742865"/>
                  </a:lnTo>
                  <a:lnTo>
                    <a:pt x="320010" y="1713092"/>
                  </a:lnTo>
                  <a:lnTo>
                    <a:pt x="287395" y="1681812"/>
                  </a:lnTo>
                  <a:lnTo>
                    <a:pt x="256237" y="1649079"/>
                  </a:lnTo>
                  <a:lnTo>
                    <a:pt x="226592" y="1614946"/>
                  </a:lnTo>
                  <a:lnTo>
                    <a:pt x="198511" y="1579469"/>
                  </a:lnTo>
                  <a:lnTo>
                    <a:pt x="172051" y="1542700"/>
                  </a:lnTo>
                  <a:lnTo>
                    <a:pt x="147263" y="1504694"/>
                  </a:lnTo>
                  <a:lnTo>
                    <a:pt x="124204" y="1465505"/>
                  </a:lnTo>
                  <a:lnTo>
                    <a:pt x="102926" y="1425186"/>
                  </a:lnTo>
                  <a:lnTo>
                    <a:pt x="83483" y="1383792"/>
                  </a:lnTo>
                  <a:lnTo>
                    <a:pt x="65929" y="1341377"/>
                  </a:lnTo>
                  <a:lnTo>
                    <a:pt x="50320" y="1297994"/>
                  </a:lnTo>
                  <a:lnTo>
                    <a:pt x="36707" y="1253698"/>
                  </a:lnTo>
                  <a:lnTo>
                    <a:pt x="25146" y="1208543"/>
                  </a:lnTo>
                  <a:lnTo>
                    <a:pt x="15690" y="1162582"/>
                  </a:lnTo>
                  <a:lnTo>
                    <a:pt x="8393" y="1115870"/>
                  </a:lnTo>
                  <a:lnTo>
                    <a:pt x="3310" y="1068460"/>
                  </a:lnTo>
                  <a:lnTo>
                    <a:pt x="494" y="1020406"/>
                  </a:lnTo>
                  <a:lnTo>
                    <a:pt x="0" y="971764"/>
                  </a:lnTo>
                  <a:lnTo>
                    <a:pt x="1880" y="922585"/>
                  </a:lnTo>
                  <a:lnTo>
                    <a:pt x="6117" y="874156"/>
                  </a:lnTo>
                  <a:lnTo>
                    <a:pt x="12700" y="826393"/>
                  </a:lnTo>
                  <a:lnTo>
                    <a:pt x="21571" y="779357"/>
                  </a:lnTo>
                  <a:lnTo>
                    <a:pt x="32670" y="733108"/>
                  </a:lnTo>
                  <a:lnTo>
                    <a:pt x="45940" y="687705"/>
                  </a:lnTo>
                  <a:lnTo>
                    <a:pt x="61320" y="643209"/>
                  </a:lnTo>
                  <a:lnTo>
                    <a:pt x="78752" y="599678"/>
                  </a:lnTo>
                  <a:lnTo>
                    <a:pt x="98177" y="557173"/>
                  </a:lnTo>
                  <a:lnTo>
                    <a:pt x="119537" y="515754"/>
                  </a:lnTo>
                  <a:lnTo>
                    <a:pt x="142772" y="475479"/>
                  </a:lnTo>
                  <a:lnTo>
                    <a:pt x="167823" y="436410"/>
                  </a:lnTo>
                  <a:lnTo>
                    <a:pt x="194632" y="398606"/>
                  </a:lnTo>
                  <a:lnTo>
                    <a:pt x="223140" y="362127"/>
                  </a:lnTo>
                  <a:lnTo>
                    <a:pt x="253287" y="327032"/>
                  </a:lnTo>
                  <a:lnTo>
                    <a:pt x="285015" y="293382"/>
                  </a:lnTo>
                  <a:lnTo>
                    <a:pt x="318265" y="261235"/>
                  </a:lnTo>
                  <a:lnTo>
                    <a:pt x="352979" y="230653"/>
                  </a:lnTo>
                  <a:lnTo>
                    <a:pt x="389096" y="201694"/>
                  </a:lnTo>
                  <a:lnTo>
                    <a:pt x="426559" y="174419"/>
                  </a:lnTo>
                  <a:lnTo>
                    <a:pt x="465308" y="148887"/>
                  </a:lnTo>
                  <a:lnTo>
                    <a:pt x="505285" y="125158"/>
                  </a:lnTo>
                  <a:lnTo>
                    <a:pt x="546430" y="103292"/>
                  </a:lnTo>
                  <a:lnTo>
                    <a:pt x="588685" y="83348"/>
                  </a:lnTo>
                  <a:lnTo>
                    <a:pt x="631991" y="65387"/>
                  </a:lnTo>
                  <a:lnTo>
                    <a:pt x="676289" y="49469"/>
                  </a:lnTo>
                  <a:lnTo>
                    <a:pt x="721520" y="35652"/>
                  </a:lnTo>
                  <a:lnTo>
                    <a:pt x="767625" y="23998"/>
                  </a:lnTo>
                  <a:lnTo>
                    <a:pt x="814545" y="14565"/>
                  </a:lnTo>
                  <a:lnTo>
                    <a:pt x="862222" y="7413"/>
                  </a:lnTo>
                  <a:lnTo>
                    <a:pt x="910596" y="2603"/>
                  </a:lnTo>
                  <a:lnTo>
                    <a:pt x="958586" y="169"/>
                  </a:lnTo>
                  <a:lnTo>
                    <a:pt x="1006082" y="0"/>
                  </a:lnTo>
                  <a:lnTo>
                    <a:pt x="1053036" y="2044"/>
                  </a:lnTo>
                  <a:lnTo>
                    <a:pt x="1099396" y="6252"/>
                  </a:lnTo>
                  <a:lnTo>
                    <a:pt x="1145114" y="12575"/>
                  </a:lnTo>
                  <a:lnTo>
                    <a:pt x="1190139" y="20963"/>
                  </a:lnTo>
                  <a:lnTo>
                    <a:pt x="1234422" y="31366"/>
                  </a:lnTo>
                  <a:lnTo>
                    <a:pt x="1277913" y="43734"/>
                  </a:lnTo>
                  <a:lnTo>
                    <a:pt x="1320563" y="58017"/>
                  </a:lnTo>
                  <a:lnTo>
                    <a:pt x="1362320" y="74166"/>
                  </a:lnTo>
                  <a:lnTo>
                    <a:pt x="1403137" y="92131"/>
                  </a:lnTo>
                  <a:lnTo>
                    <a:pt x="1442962" y="111862"/>
                  </a:lnTo>
                  <a:lnTo>
                    <a:pt x="1481746" y="133310"/>
                  </a:lnTo>
                  <a:lnTo>
                    <a:pt x="1519440" y="156424"/>
                  </a:lnTo>
                  <a:lnTo>
                    <a:pt x="1555994" y="181155"/>
                  </a:lnTo>
                  <a:lnTo>
                    <a:pt x="1591357" y="207453"/>
                  </a:lnTo>
                  <a:lnTo>
                    <a:pt x="1625480" y="235268"/>
                  </a:lnTo>
                  <a:lnTo>
                    <a:pt x="1658314" y="264551"/>
                  </a:lnTo>
                  <a:lnTo>
                    <a:pt x="1689808" y="295252"/>
                  </a:lnTo>
                  <a:lnTo>
                    <a:pt x="1719913" y="327321"/>
                  </a:lnTo>
                  <a:lnTo>
                    <a:pt x="1748579" y="360708"/>
                  </a:lnTo>
                  <a:lnTo>
                    <a:pt x="1775756" y="395364"/>
                  </a:lnTo>
                  <a:lnTo>
                    <a:pt x="1801395" y="431238"/>
                  </a:lnTo>
                  <a:lnTo>
                    <a:pt x="1825446" y="468282"/>
                  </a:lnTo>
                  <a:lnTo>
                    <a:pt x="1847858" y="506444"/>
                  </a:lnTo>
                  <a:lnTo>
                    <a:pt x="1868583" y="545676"/>
                  </a:lnTo>
                  <a:lnTo>
                    <a:pt x="1887570" y="585928"/>
                  </a:lnTo>
                  <a:lnTo>
                    <a:pt x="1904769" y="627150"/>
                  </a:lnTo>
                  <a:lnTo>
                    <a:pt x="1920132" y="669292"/>
                  </a:lnTo>
                  <a:lnTo>
                    <a:pt x="1933608" y="712304"/>
                  </a:lnTo>
                  <a:lnTo>
                    <a:pt x="1945147" y="756138"/>
                  </a:lnTo>
                  <a:lnTo>
                    <a:pt x="1954699" y="800741"/>
                  </a:lnTo>
                  <a:lnTo>
                    <a:pt x="1962216" y="846067"/>
                  </a:lnTo>
                  <a:lnTo>
                    <a:pt x="1967646" y="892063"/>
                  </a:lnTo>
                  <a:lnTo>
                    <a:pt x="1970941" y="938681"/>
                  </a:lnTo>
                  <a:lnTo>
                    <a:pt x="1972050" y="985871"/>
                  </a:lnTo>
                  <a:lnTo>
                    <a:pt x="1970848" y="1034988"/>
                  </a:lnTo>
                  <a:lnTo>
                    <a:pt x="1967280" y="1083483"/>
                  </a:lnTo>
                  <a:lnTo>
                    <a:pt x="1961401" y="1131299"/>
                  </a:lnTo>
                  <a:lnTo>
                    <a:pt x="1953269" y="1178381"/>
                  </a:lnTo>
                  <a:lnTo>
                    <a:pt x="1942938" y="1224673"/>
                  </a:lnTo>
                  <a:lnTo>
                    <a:pt x="1930465" y="1270118"/>
                  </a:lnTo>
                  <a:lnTo>
                    <a:pt x="1915907" y="1314661"/>
                  </a:lnTo>
                  <a:lnTo>
                    <a:pt x="1899319" y="1358244"/>
                  </a:lnTo>
                  <a:lnTo>
                    <a:pt x="1880758" y="1400812"/>
                  </a:lnTo>
                  <a:lnTo>
                    <a:pt x="1860279" y="1442309"/>
                  </a:lnTo>
                  <a:lnTo>
                    <a:pt x="1837940" y="1482679"/>
                  </a:lnTo>
                  <a:lnTo>
                    <a:pt x="1813795" y="1521865"/>
                  </a:lnTo>
                  <a:lnTo>
                    <a:pt x="1787902" y="1559812"/>
                  </a:lnTo>
                  <a:lnTo>
                    <a:pt x="1760316" y="1596463"/>
                  </a:lnTo>
                  <a:lnTo>
                    <a:pt x="1731094" y="1631761"/>
                  </a:lnTo>
                  <a:lnTo>
                    <a:pt x="1700291" y="1665652"/>
                  </a:lnTo>
                  <a:lnTo>
                    <a:pt x="1667965" y="1698078"/>
                  </a:lnTo>
                  <a:lnTo>
                    <a:pt x="1634170" y="1728984"/>
                  </a:lnTo>
                  <a:lnTo>
                    <a:pt x="1598963" y="1758314"/>
                  </a:lnTo>
                  <a:lnTo>
                    <a:pt x="1562401" y="1786011"/>
                  </a:lnTo>
                  <a:lnTo>
                    <a:pt x="1524539" y="1812018"/>
                  </a:lnTo>
                  <a:lnTo>
                    <a:pt x="1485434" y="1836281"/>
                  </a:lnTo>
                  <a:lnTo>
                    <a:pt x="1445142" y="1858743"/>
                  </a:lnTo>
                  <a:lnTo>
                    <a:pt x="1403718" y="1879347"/>
                  </a:lnTo>
                  <a:lnTo>
                    <a:pt x="1361220" y="1898038"/>
                  </a:lnTo>
                  <a:lnTo>
                    <a:pt x="1317702" y="1914760"/>
                  </a:lnTo>
                  <a:lnTo>
                    <a:pt x="1273222" y="1929455"/>
                  </a:lnTo>
                  <a:lnTo>
                    <a:pt x="1227836" y="1942069"/>
                  </a:lnTo>
                  <a:lnTo>
                    <a:pt x="1181599" y="1952544"/>
                  </a:lnTo>
                  <a:lnTo>
                    <a:pt x="1134569" y="1960826"/>
                  </a:lnTo>
                  <a:lnTo>
                    <a:pt x="1086800" y="1966857"/>
                  </a:lnTo>
                  <a:lnTo>
                    <a:pt x="1086800" y="2991224"/>
                  </a:lnTo>
                  <a:lnTo>
                    <a:pt x="1097093" y="3032416"/>
                  </a:lnTo>
                  <a:lnTo>
                    <a:pt x="1107731" y="3042657"/>
                  </a:lnTo>
                  <a:lnTo>
                    <a:pt x="1111888" y="3045253"/>
                  </a:lnTo>
                  <a:close/>
                </a:path>
              </a:pathLst>
            </a:custGeom>
            <a:ln w="10470">
              <a:solidFill>
                <a:srgbClr val="E8EE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093028" y="672852"/>
              <a:ext cx="1835785" cy="1835150"/>
            </a:xfrm>
            <a:custGeom>
              <a:avLst/>
              <a:gdLst/>
              <a:ahLst/>
              <a:cxnLst/>
              <a:rect l="l" t="t" r="r" b="b"/>
              <a:pathLst>
                <a:path w="1835784" h="1835150">
                  <a:moveTo>
                    <a:pt x="917584" y="0"/>
                  </a:moveTo>
                  <a:lnTo>
                    <a:pt x="868853" y="1271"/>
                  </a:lnTo>
                  <a:lnTo>
                    <a:pt x="820784" y="5045"/>
                  </a:lnTo>
                  <a:lnTo>
                    <a:pt x="773441" y="11256"/>
                  </a:lnTo>
                  <a:lnTo>
                    <a:pt x="726887" y="19842"/>
                  </a:lnTo>
                  <a:lnTo>
                    <a:pt x="681186" y="30740"/>
                  </a:lnTo>
                  <a:lnTo>
                    <a:pt x="636401" y="43885"/>
                  </a:lnTo>
                  <a:lnTo>
                    <a:pt x="592596" y="59215"/>
                  </a:lnTo>
                  <a:lnTo>
                    <a:pt x="549833" y="76665"/>
                  </a:lnTo>
                  <a:lnTo>
                    <a:pt x="508177" y="96174"/>
                  </a:lnTo>
                  <a:lnTo>
                    <a:pt x="467690" y="117676"/>
                  </a:lnTo>
                  <a:lnTo>
                    <a:pt x="428437" y="141109"/>
                  </a:lnTo>
                  <a:lnTo>
                    <a:pt x="390480" y="166410"/>
                  </a:lnTo>
                  <a:lnTo>
                    <a:pt x="353883" y="193515"/>
                  </a:lnTo>
                  <a:lnTo>
                    <a:pt x="318709" y="222360"/>
                  </a:lnTo>
                  <a:lnTo>
                    <a:pt x="285023" y="252882"/>
                  </a:lnTo>
                  <a:lnTo>
                    <a:pt x="252887" y="285017"/>
                  </a:lnTo>
                  <a:lnTo>
                    <a:pt x="222364" y="318703"/>
                  </a:lnTo>
                  <a:lnTo>
                    <a:pt x="193518" y="353876"/>
                  </a:lnTo>
                  <a:lnTo>
                    <a:pt x="166413" y="390473"/>
                  </a:lnTo>
                  <a:lnTo>
                    <a:pt x="141112" y="428429"/>
                  </a:lnTo>
                  <a:lnTo>
                    <a:pt x="117679" y="467682"/>
                  </a:lnTo>
                  <a:lnTo>
                    <a:pt x="96176" y="508168"/>
                  </a:lnTo>
                  <a:lnTo>
                    <a:pt x="76667" y="549824"/>
                  </a:lnTo>
                  <a:lnTo>
                    <a:pt x="59216" y="592587"/>
                  </a:lnTo>
                  <a:lnTo>
                    <a:pt x="43886" y="636392"/>
                  </a:lnTo>
                  <a:lnTo>
                    <a:pt x="30741" y="681177"/>
                  </a:lnTo>
                  <a:lnTo>
                    <a:pt x="19843" y="726877"/>
                  </a:lnTo>
                  <a:lnTo>
                    <a:pt x="11257" y="773431"/>
                  </a:lnTo>
                  <a:lnTo>
                    <a:pt x="5045" y="820774"/>
                  </a:lnTo>
                  <a:lnTo>
                    <a:pt x="1271" y="868843"/>
                  </a:lnTo>
                  <a:lnTo>
                    <a:pt x="0" y="917574"/>
                  </a:lnTo>
                  <a:lnTo>
                    <a:pt x="1271" y="966305"/>
                  </a:lnTo>
                  <a:lnTo>
                    <a:pt x="5045" y="1014374"/>
                  </a:lnTo>
                  <a:lnTo>
                    <a:pt x="11257" y="1061716"/>
                  </a:lnTo>
                  <a:lnTo>
                    <a:pt x="19843" y="1108270"/>
                  </a:lnTo>
                  <a:lnTo>
                    <a:pt x="30741" y="1153971"/>
                  </a:lnTo>
                  <a:lnTo>
                    <a:pt x="43886" y="1198756"/>
                  </a:lnTo>
                  <a:lnTo>
                    <a:pt x="59216" y="1242561"/>
                  </a:lnTo>
                  <a:lnTo>
                    <a:pt x="76667" y="1285323"/>
                  </a:lnTo>
                  <a:lnTo>
                    <a:pt x="96176" y="1326979"/>
                  </a:lnTo>
                  <a:lnTo>
                    <a:pt x="117679" y="1367465"/>
                  </a:lnTo>
                  <a:lnTo>
                    <a:pt x="141112" y="1406718"/>
                  </a:lnTo>
                  <a:lnTo>
                    <a:pt x="166413" y="1444675"/>
                  </a:lnTo>
                  <a:lnTo>
                    <a:pt x="193518" y="1481271"/>
                  </a:lnTo>
                  <a:lnTo>
                    <a:pt x="222364" y="1516444"/>
                  </a:lnTo>
                  <a:lnTo>
                    <a:pt x="252887" y="1550130"/>
                  </a:lnTo>
                  <a:lnTo>
                    <a:pt x="285023" y="1582266"/>
                  </a:lnTo>
                  <a:lnTo>
                    <a:pt x="318709" y="1612788"/>
                  </a:lnTo>
                  <a:lnTo>
                    <a:pt x="353883" y="1641633"/>
                  </a:lnTo>
                  <a:lnTo>
                    <a:pt x="390480" y="1668737"/>
                  </a:lnTo>
                  <a:lnTo>
                    <a:pt x="428437" y="1694038"/>
                  </a:lnTo>
                  <a:lnTo>
                    <a:pt x="467690" y="1717471"/>
                  </a:lnTo>
                  <a:lnTo>
                    <a:pt x="508177" y="1738974"/>
                  </a:lnTo>
                  <a:lnTo>
                    <a:pt x="549833" y="1758482"/>
                  </a:lnTo>
                  <a:lnTo>
                    <a:pt x="592596" y="1775933"/>
                  </a:lnTo>
                  <a:lnTo>
                    <a:pt x="636401" y="1791262"/>
                  </a:lnTo>
                  <a:lnTo>
                    <a:pt x="681186" y="1804407"/>
                  </a:lnTo>
                  <a:lnTo>
                    <a:pt x="726887" y="1815305"/>
                  </a:lnTo>
                  <a:lnTo>
                    <a:pt x="773441" y="1823891"/>
                  </a:lnTo>
                  <a:lnTo>
                    <a:pt x="820784" y="1830103"/>
                  </a:lnTo>
                  <a:lnTo>
                    <a:pt x="868853" y="1833876"/>
                  </a:lnTo>
                  <a:lnTo>
                    <a:pt x="917584" y="1835148"/>
                  </a:lnTo>
                  <a:lnTo>
                    <a:pt x="966315" y="1833876"/>
                  </a:lnTo>
                  <a:lnTo>
                    <a:pt x="1014384" y="1830103"/>
                  </a:lnTo>
                  <a:lnTo>
                    <a:pt x="1061727" y="1823891"/>
                  </a:lnTo>
                  <a:lnTo>
                    <a:pt x="1108280" y="1815305"/>
                  </a:lnTo>
                  <a:lnTo>
                    <a:pt x="1153981" y="1804407"/>
                  </a:lnTo>
                  <a:lnTo>
                    <a:pt x="1198766" y="1791262"/>
                  </a:lnTo>
                  <a:lnTo>
                    <a:pt x="1242571" y="1775933"/>
                  </a:lnTo>
                  <a:lnTo>
                    <a:pt x="1285334" y="1758482"/>
                  </a:lnTo>
                  <a:lnTo>
                    <a:pt x="1326989" y="1738974"/>
                  </a:lnTo>
                  <a:lnTo>
                    <a:pt x="1367476" y="1717471"/>
                  </a:lnTo>
                  <a:lnTo>
                    <a:pt x="1406729" y="1694038"/>
                  </a:lnTo>
                  <a:lnTo>
                    <a:pt x="1444685" y="1668737"/>
                  </a:lnTo>
                  <a:lnTo>
                    <a:pt x="1481281" y="1641633"/>
                  </a:lnTo>
                  <a:lnTo>
                    <a:pt x="1516454" y="1612788"/>
                  </a:lnTo>
                  <a:lnTo>
                    <a:pt x="1550140" y="1582266"/>
                  </a:lnTo>
                  <a:lnTo>
                    <a:pt x="1582276" y="1550130"/>
                  </a:lnTo>
                  <a:lnTo>
                    <a:pt x="1612798" y="1516444"/>
                  </a:lnTo>
                  <a:lnTo>
                    <a:pt x="1641643" y="1481271"/>
                  </a:lnTo>
                  <a:lnTo>
                    <a:pt x="1668748" y="1444675"/>
                  </a:lnTo>
                  <a:lnTo>
                    <a:pt x="1694048" y="1406718"/>
                  </a:lnTo>
                  <a:lnTo>
                    <a:pt x="1717482" y="1367465"/>
                  </a:lnTo>
                  <a:lnTo>
                    <a:pt x="1738984" y="1326979"/>
                  </a:lnTo>
                  <a:lnTo>
                    <a:pt x="1758492" y="1285323"/>
                  </a:lnTo>
                  <a:lnTo>
                    <a:pt x="1775943" y="1242561"/>
                  </a:lnTo>
                  <a:lnTo>
                    <a:pt x="1791273" y="1198756"/>
                  </a:lnTo>
                  <a:lnTo>
                    <a:pt x="1804418" y="1153971"/>
                  </a:lnTo>
                  <a:lnTo>
                    <a:pt x="1815315" y="1108270"/>
                  </a:lnTo>
                  <a:lnTo>
                    <a:pt x="1823902" y="1061716"/>
                  </a:lnTo>
                  <a:lnTo>
                    <a:pt x="1830113" y="1014374"/>
                  </a:lnTo>
                  <a:lnTo>
                    <a:pt x="1833886" y="966305"/>
                  </a:lnTo>
                  <a:lnTo>
                    <a:pt x="1835158" y="917574"/>
                  </a:lnTo>
                  <a:lnTo>
                    <a:pt x="1833886" y="868843"/>
                  </a:lnTo>
                  <a:lnTo>
                    <a:pt x="1830113" y="820774"/>
                  </a:lnTo>
                  <a:lnTo>
                    <a:pt x="1823902" y="773431"/>
                  </a:lnTo>
                  <a:lnTo>
                    <a:pt x="1815315" y="726877"/>
                  </a:lnTo>
                  <a:lnTo>
                    <a:pt x="1804418" y="681177"/>
                  </a:lnTo>
                  <a:lnTo>
                    <a:pt x="1791273" y="636392"/>
                  </a:lnTo>
                  <a:lnTo>
                    <a:pt x="1775943" y="592587"/>
                  </a:lnTo>
                  <a:lnTo>
                    <a:pt x="1758492" y="549824"/>
                  </a:lnTo>
                  <a:lnTo>
                    <a:pt x="1738984" y="508168"/>
                  </a:lnTo>
                  <a:lnTo>
                    <a:pt x="1717482" y="467682"/>
                  </a:lnTo>
                  <a:lnTo>
                    <a:pt x="1694048" y="428429"/>
                  </a:lnTo>
                  <a:lnTo>
                    <a:pt x="1668748" y="390473"/>
                  </a:lnTo>
                  <a:lnTo>
                    <a:pt x="1641643" y="353876"/>
                  </a:lnTo>
                  <a:lnTo>
                    <a:pt x="1612798" y="318703"/>
                  </a:lnTo>
                  <a:lnTo>
                    <a:pt x="1582276" y="285017"/>
                  </a:lnTo>
                  <a:lnTo>
                    <a:pt x="1550140" y="252882"/>
                  </a:lnTo>
                  <a:lnTo>
                    <a:pt x="1516454" y="222360"/>
                  </a:lnTo>
                  <a:lnTo>
                    <a:pt x="1481281" y="193515"/>
                  </a:lnTo>
                  <a:lnTo>
                    <a:pt x="1444685" y="166410"/>
                  </a:lnTo>
                  <a:lnTo>
                    <a:pt x="1406729" y="141109"/>
                  </a:lnTo>
                  <a:lnTo>
                    <a:pt x="1367476" y="117676"/>
                  </a:lnTo>
                  <a:lnTo>
                    <a:pt x="1326989" y="96174"/>
                  </a:lnTo>
                  <a:lnTo>
                    <a:pt x="1285334" y="76665"/>
                  </a:lnTo>
                  <a:lnTo>
                    <a:pt x="1242571" y="59215"/>
                  </a:lnTo>
                  <a:lnTo>
                    <a:pt x="1198766" y="43885"/>
                  </a:lnTo>
                  <a:lnTo>
                    <a:pt x="1153981" y="30740"/>
                  </a:lnTo>
                  <a:lnTo>
                    <a:pt x="1108280" y="19842"/>
                  </a:lnTo>
                  <a:lnTo>
                    <a:pt x="1061727" y="11256"/>
                  </a:lnTo>
                  <a:lnTo>
                    <a:pt x="1014384" y="5045"/>
                  </a:lnTo>
                  <a:lnTo>
                    <a:pt x="966315" y="1271"/>
                  </a:lnTo>
                  <a:lnTo>
                    <a:pt x="917584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093028" y="672852"/>
              <a:ext cx="1835785" cy="1835150"/>
            </a:xfrm>
            <a:custGeom>
              <a:avLst/>
              <a:gdLst/>
              <a:ahLst/>
              <a:cxnLst/>
              <a:rect l="l" t="t" r="r" b="b"/>
              <a:pathLst>
                <a:path w="1835784" h="1835150">
                  <a:moveTo>
                    <a:pt x="1835158" y="917574"/>
                  </a:moveTo>
                  <a:lnTo>
                    <a:pt x="1833886" y="966305"/>
                  </a:lnTo>
                  <a:lnTo>
                    <a:pt x="1830113" y="1014374"/>
                  </a:lnTo>
                  <a:lnTo>
                    <a:pt x="1823902" y="1061716"/>
                  </a:lnTo>
                  <a:lnTo>
                    <a:pt x="1815315" y="1108270"/>
                  </a:lnTo>
                  <a:lnTo>
                    <a:pt x="1804418" y="1153971"/>
                  </a:lnTo>
                  <a:lnTo>
                    <a:pt x="1791273" y="1198756"/>
                  </a:lnTo>
                  <a:lnTo>
                    <a:pt x="1775943" y="1242561"/>
                  </a:lnTo>
                  <a:lnTo>
                    <a:pt x="1758492" y="1285323"/>
                  </a:lnTo>
                  <a:lnTo>
                    <a:pt x="1738984" y="1326979"/>
                  </a:lnTo>
                  <a:lnTo>
                    <a:pt x="1717482" y="1367465"/>
                  </a:lnTo>
                  <a:lnTo>
                    <a:pt x="1694048" y="1406718"/>
                  </a:lnTo>
                  <a:lnTo>
                    <a:pt x="1668748" y="1444675"/>
                  </a:lnTo>
                  <a:lnTo>
                    <a:pt x="1641643" y="1481271"/>
                  </a:lnTo>
                  <a:lnTo>
                    <a:pt x="1612798" y="1516444"/>
                  </a:lnTo>
                  <a:lnTo>
                    <a:pt x="1582276" y="1550130"/>
                  </a:lnTo>
                  <a:lnTo>
                    <a:pt x="1550140" y="1582266"/>
                  </a:lnTo>
                  <a:lnTo>
                    <a:pt x="1516454" y="1612788"/>
                  </a:lnTo>
                  <a:lnTo>
                    <a:pt x="1481281" y="1641633"/>
                  </a:lnTo>
                  <a:lnTo>
                    <a:pt x="1444685" y="1668737"/>
                  </a:lnTo>
                  <a:lnTo>
                    <a:pt x="1406729" y="1694038"/>
                  </a:lnTo>
                  <a:lnTo>
                    <a:pt x="1367476" y="1717471"/>
                  </a:lnTo>
                  <a:lnTo>
                    <a:pt x="1326989" y="1738974"/>
                  </a:lnTo>
                  <a:lnTo>
                    <a:pt x="1285334" y="1758482"/>
                  </a:lnTo>
                  <a:lnTo>
                    <a:pt x="1242571" y="1775933"/>
                  </a:lnTo>
                  <a:lnTo>
                    <a:pt x="1198766" y="1791262"/>
                  </a:lnTo>
                  <a:lnTo>
                    <a:pt x="1153981" y="1804407"/>
                  </a:lnTo>
                  <a:lnTo>
                    <a:pt x="1108280" y="1815305"/>
                  </a:lnTo>
                  <a:lnTo>
                    <a:pt x="1061727" y="1823891"/>
                  </a:lnTo>
                  <a:lnTo>
                    <a:pt x="1014384" y="1830103"/>
                  </a:lnTo>
                  <a:lnTo>
                    <a:pt x="966315" y="1833876"/>
                  </a:lnTo>
                  <a:lnTo>
                    <a:pt x="917584" y="1835148"/>
                  </a:lnTo>
                  <a:lnTo>
                    <a:pt x="868853" y="1833876"/>
                  </a:lnTo>
                  <a:lnTo>
                    <a:pt x="820784" y="1830103"/>
                  </a:lnTo>
                  <a:lnTo>
                    <a:pt x="773441" y="1823891"/>
                  </a:lnTo>
                  <a:lnTo>
                    <a:pt x="726887" y="1815305"/>
                  </a:lnTo>
                  <a:lnTo>
                    <a:pt x="681186" y="1804407"/>
                  </a:lnTo>
                  <a:lnTo>
                    <a:pt x="636401" y="1791262"/>
                  </a:lnTo>
                  <a:lnTo>
                    <a:pt x="592596" y="1775933"/>
                  </a:lnTo>
                  <a:lnTo>
                    <a:pt x="549833" y="1758482"/>
                  </a:lnTo>
                  <a:lnTo>
                    <a:pt x="508177" y="1738974"/>
                  </a:lnTo>
                  <a:lnTo>
                    <a:pt x="467690" y="1717471"/>
                  </a:lnTo>
                  <a:lnTo>
                    <a:pt x="428437" y="1694038"/>
                  </a:lnTo>
                  <a:lnTo>
                    <a:pt x="390480" y="1668737"/>
                  </a:lnTo>
                  <a:lnTo>
                    <a:pt x="353883" y="1641633"/>
                  </a:lnTo>
                  <a:lnTo>
                    <a:pt x="318709" y="1612788"/>
                  </a:lnTo>
                  <a:lnTo>
                    <a:pt x="285023" y="1582266"/>
                  </a:lnTo>
                  <a:lnTo>
                    <a:pt x="252887" y="1550130"/>
                  </a:lnTo>
                  <a:lnTo>
                    <a:pt x="222364" y="1516444"/>
                  </a:lnTo>
                  <a:lnTo>
                    <a:pt x="193518" y="1481271"/>
                  </a:lnTo>
                  <a:lnTo>
                    <a:pt x="166413" y="1444675"/>
                  </a:lnTo>
                  <a:lnTo>
                    <a:pt x="141112" y="1406718"/>
                  </a:lnTo>
                  <a:lnTo>
                    <a:pt x="117679" y="1367465"/>
                  </a:lnTo>
                  <a:lnTo>
                    <a:pt x="96176" y="1326979"/>
                  </a:lnTo>
                  <a:lnTo>
                    <a:pt x="76667" y="1285323"/>
                  </a:lnTo>
                  <a:lnTo>
                    <a:pt x="59216" y="1242561"/>
                  </a:lnTo>
                  <a:lnTo>
                    <a:pt x="43886" y="1198756"/>
                  </a:lnTo>
                  <a:lnTo>
                    <a:pt x="30741" y="1153971"/>
                  </a:lnTo>
                  <a:lnTo>
                    <a:pt x="19843" y="1108270"/>
                  </a:lnTo>
                  <a:lnTo>
                    <a:pt x="11257" y="1061716"/>
                  </a:lnTo>
                  <a:lnTo>
                    <a:pt x="5045" y="1014374"/>
                  </a:lnTo>
                  <a:lnTo>
                    <a:pt x="1271" y="966305"/>
                  </a:lnTo>
                  <a:lnTo>
                    <a:pt x="0" y="917574"/>
                  </a:lnTo>
                  <a:lnTo>
                    <a:pt x="1271" y="868843"/>
                  </a:lnTo>
                  <a:lnTo>
                    <a:pt x="5045" y="820774"/>
                  </a:lnTo>
                  <a:lnTo>
                    <a:pt x="11257" y="773431"/>
                  </a:lnTo>
                  <a:lnTo>
                    <a:pt x="19843" y="726877"/>
                  </a:lnTo>
                  <a:lnTo>
                    <a:pt x="30741" y="681177"/>
                  </a:lnTo>
                  <a:lnTo>
                    <a:pt x="43886" y="636392"/>
                  </a:lnTo>
                  <a:lnTo>
                    <a:pt x="59216" y="592587"/>
                  </a:lnTo>
                  <a:lnTo>
                    <a:pt x="76667" y="549824"/>
                  </a:lnTo>
                  <a:lnTo>
                    <a:pt x="96176" y="508168"/>
                  </a:lnTo>
                  <a:lnTo>
                    <a:pt x="117679" y="467682"/>
                  </a:lnTo>
                  <a:lnTo>
                    <a:pt x="141112" y="428429"/>
                  </a:lnTo>
                  <a:lnTo>
                    <a:pt x="166413" y="390473"/>
                  </a:lnTo>
                  <a:lnTo>
                    <a:pt x="193518" y="353876"/>
                  </a:lnTo>
                  <a:lnTo>
                    <a:pt x="222364" y="318703"/>
                  </a:lnTo>
                  <a:lnTo>
                    <a:pt x="252887" y="285017"/>
                  </a:lnTo>
                  <a:lnTo>
                    <a:pt x="285023" y="252882"/>
                  </a:lnTo>
                  <a:lnTo>
                    <a:pt x="318709" y="222360"/>
                  </a:lnTo>
                  <a:lnTo>
                    <a:pt x="353883" y="193515"/>
                  </a:lnTo>
                  <a:lnTo>
                    <a:pt x="390480" y="166410"/>
                  </a:lnTo>
                  <a:lnTo>
                    <a:pt x="428437" y="141109"/>
                  </a:lnTo>
                  <a:lnTo>
                    <a:pt x="467690" y="117676"/>
                  </a:lnTo>
                  <a:lnTo>
                    <a:pt x="508177" y="96174"/>
                  </a:lnTo>
                  <a:lnTo>
                    <a:pt x="549833" y="76665"/>
                  </a:lnTo>
                  <a:lnTo>
                    <a:pt x="592596" y="59215"/>
                  </a:lnTo>
                  <a:lnTo>
                    <a:pt x="636401" y="43885"/>
                  </a:lnTo>
                  <a:lnTo>
                    <a:pt x="681186" y="30740"/>
                  </a:lnTo>
                  <a:lnTo>
                    <a:pt x="726887" y="19842"/>
                  </a:lnTo>
                  <a:lnTo>
                    <a:pt x="773441" y="11256"/>
                  </a:lnTo>
                  <a:lnTo>
                    <a:pt x="820784" y="5045"/>
                  </a:lnTo>
                  <a:lnTo>
                    <a:pt x="868853" y="1271"/>
                  </a:lnTo>
                  <a:lnTo>
                    <a:pt x="917584" y="0"/>
                  </a:lnTo>
                  <a:lnTo>
                    <a:pt x="966315" y="1271"/>
                  </a:lnTo>
                  <a:lnTo>
                    <a:pt x="1014384" y="5045"/>
                  </a:lnTo>
                  <a:lnTo>
                    <a:pt x="1061727" y="11256"/>
                  </a:lnTo>
                  <a:lnTo>
                    <a:pt x="1108280" y="19842"/>
                  </a:lnTo>
                  <a:lnTo>
                    <a:pt x="1153981" y="30740"/>
                  </a:lnTo>
                  <a:lnTo>
                    <a:pt x="1198766" y="43885"/>
                  </a:lnTo>
                  <a:lnTo>
                    <a:pt x="1242571" y="59215"/>
                  </a:lnTo>
                  <a:lnTo>
                    <a:pt x="1285334" y="76665"/>
                  </a:lnTo>
                  <a:lnTo>
                    <a:pt x="1326989" y="96174"/>
                  </a:lnTo>
                  <a:lnTo>
                    <a:pt x="1367476" y="117676"/>
                  </a:lnTo>
                  <a:lnTo>
                    <a:pt x="1406729" y="141109"/>
                  </a:lnTo>
                  <a:lnTo>
                    <a:pt x="1444685" y="166410"/>
                  </a:lnTo>
                  <a:lnTo>
                    <a:pt x="1481281" y="193515"/>
                  </a:lnTo>
                  <a:lnTo>
                    <a:pt x="1516454" y="222360"/>
                  </a:lnTo>
                  <a:lnTo>
                    <a:pt x="1550140" y="252882"/>
                  </a:lnTo>
                  <a:lnTo>
                    <a:pt x="1582276" y="285017"/>
                  </a:lnTo>
                  <a:lnTo>
                    <a:pt x="1612798" y="318703"/>
                  </a:lnTo>
                  <a:lnTo>
                    <a:pt x="1641643" y="353876"/>
                  </a:lnTo>
                  <a:lnTo>
                    <a:pt x="1668748" y="390473"/>
                  </a:lnTo>
                  <a:lnTo>
                    <a:pt x="1694048" y="428429"/>
                  </a:lnTo>
                  <a:lnTo>
                    <a:pt x="1717482" y="467682"/>
                  </a:lnTo>
                  <a:lnTo>
                    <a:pt x="1738984" y="508168"/>
                  </a:lnTo>
                  <a:lnTo>
                    <a:pt x="1758492" y="549824"/>
                  </a:lnTo>
                  <a:lnTo>
                    <a:pt x="1775943" y="592587"/>
                  </a:lnTo>
                  <a:lnTo>
                    <a:pt x="1791273" y="636392"/>
                  </a:lnTo>
                  <a:lnTo>
                    <a:pt x="1804418" y="681177"/>
                  </a:lnTo>
                  <a:lnTo>
                    <a:pt x="1815315" y="726877"/>
                  </a:lnTo>
                  <a:lnTo>
                    <a:pt x="1823902" y="773431"/>
                  </a:lnTo>
                  <a:lnTo>
                    <a:pt x="1830113" y="820774"/>
                  </a:lnTo>
                  <a:lnTo>
                    <a:pt x="1833886" y="868843"/>
                  </a:lnTo>
                  <a:lnTo>
                    <a:pt x="1835158" y="917574"/>
                  </a:lnTo>
                  <a:close/>
                </a:path>
              </a:pathLst>
            </a:custGeom>
            <a:ln w="10470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830644" y="3685417"/>
              <a:ext cx="376555" cy="376555"/>
            </a:xfrm>
            <a:custGeom>
              <a:avLst/>
              <a:gdLst/>
              <a:ahLst/>
              <a:cxnLst/>
              <a:rect l="l" t="t" r="r" b="b"/>
              <a:pathLst>
                <a:path w="376554" h="376554">
                  <a:moveTo>
                    <a:pt x="188057" y="0"/>
                  </a:moveTo>
                  <a:lnTo>
                    <a:pt x="138064" y="6716"/>
                  </a:lnTo>
                  <a:lnTo>
                    <a:pt x="93141" y="25672"/>
                  </a:lnTo>
                  <a:lnTo>
                    <a:pt x="55080" y="55075"/>
                  </a:lnTo>
                  <a:lnTo>
                    <a:pt x="25675" y="93133"/>
                  </a:lnTo>
                  <a:lnTo>
                    <a:pt x="6717" y="138054"/>
                  </a:lnTo>
                  <a:lnTo>
                    <a:pt x="0" y="188046"/>
                  </a:lnTo>
                  <a:lnTo>
                    <a:pt x="6717" y="238038"/>
                  </a:lnTo>
                  <a:lnTo>
                    <a:pt x="25675" y="282959"/>
                  </a:lnTo>
                  <a:lnTo>
                    <a:pt x="55080" y="321017"/>
                  </a:lnTo>
                  <a:lnTo>
                    <a:pt x="93141" y="350420"/>
                  </a:lnTo>
                  <a:lnTo>
                    <a:pt x="138064" y="369376"/>
                  </a:lnTo>
                  <a:lnTo>
                    <a:pt x="188057" y="376093"/>
                  </a:lnTo>
                  <a:lnTo>
                    <a:pt x="238045" y="369376"/>
                  </a:lnTo>
                  <a:lnTo>
                    <a:pt x="282965" y="350420"/>
                  </a:lnTo>
                  <a:lnTo>
                    <a:pt x="321024" y="321017"/>
                  </a:lnTo>
                  <a:lnTo>
                    <a:pt x="350428" y="282959"/>
                  </a:lnTo>
                  <a:lnTo>
                    <a:pt x="369386" y="238038"/>
                  </a:lnTo>
                  <a:lnTo>
                    <a:pt x="376103" y="188046"/>
                  </a:lnTo>
                  <a:lnTo>
                    <a:pt x="369386" y="138054"/>
                  </a:lnTo>
                  <a:lnTo>
                    <a:pt x="350428" y="93133"/>
                  </a:lnTo>
                  <a:lnTo>
                    <a:pt x="321024" y="55075"/>
                  </a:lnTo>
                  <a:lnTo>
                    <a:pt x="282965" y="25672"/>
                  </a:lnTo>
                  <a:lnTo>
                    <a:pt x="238045" y="6716"/>
                  </a:lnTo>
                  <a:lnTo>
                    <a:pt x="188057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830644" y="3685417"/>
              <a:ext cx="376555" cy="376555"/>
            </a:xfrm>
            <a:custGeom>
              <a:avLst/>
              <a:gdLst/>
              <a:ahLst/>
              <a:cxnLst/>
              <a:rect l="l" t="t" r="r" b="b"/>
              <a:pathLst>
                <a:path w="376554" h="376554">
                  <a:moveTo>
                    <a:pt x="376103" y="188046"/>
                  </a:moveTo>
                  <a:lnTo>
                    <a:pt x="369386" y="238038"/>
                  </a:lnTo>
                  <a:lnTo>
                    <a:pt x="350428" y="282959"/>
                  </a:lnTo>
                  <a:lnTo>
                    <a:pt x="321024" y="321017"/>
                  </a:lnTo>
                  <a:lnTo>
                    <a:pt x="282965" y="350420"/>
                  </a:lnTo>
                  <a:lnTo>
                    <a:pt x="238045" y="369376"/>
                  </a:lnTo>
                  <a:lnTo>
                    <a:pt x="188057" y="376093"/>
                  </a:lnTo>
                  <a:lnTo>
                    <a:pt x="138064" y="369376"/>
                  </a:lnTo>
                  <a:lnTo>
                    <a:pt x="93141" y="350420"/>
                  </a:lnTo>
                  <a:lnTo>
                    <a:pt x="55080" y="321017"/>
                  </a:lnTo>
                  <a:lnTo>
                    <a:pt x="25675" y="282959"/>
                  </a:lnTo>
                  <a:lnTo>
                    <a:pt x="6717" y="238038"/>
                  </a:lnTo>
                  <a:lnTo>
                    <a:pt x="0" y="188046"/>
                  </a:lnTo>
                  <a:lnTo>
                    <a:pt x="6717" y="138054"/>
                  </a:lnTo>
                  <a:lnTo>
                    <a:pt x="25675" y="93133"/>
                  </a:lnTo>
                  <a:lnTo>
                    <a:pt x="55080" y="55075"/>
                  </a:lnTo>
                  <a:lnTo>
                    <a:pt x="93141" y="25672"/>
                  </a:lnTo>
                  <a:lnTo>
                    <a:pt x="138064" y="6716"/>
                  </a:lnTo>
                  <a:lnTo>
                    <a:pt x="188057" y="0"/>
                  </a:lnTo>
                  <a:lnTo>
                    <a:pt x="238045" y="6716"/>
                  </a:lnTo>
                  <a:lnTo>
                    <a:pt x="282965" y="25672"/>
                  </a:lnTo>
                  <a:lnTo>
                    <a:pt x="321024" y="55075"/>
                  </a:lnTo>
                  <a:lnTo>
                    <a:pt x="350428" y="93133"/>
                  </a:lnTo>
                  <a:lnTo>
                    <a:pt x="369386" y="138054"/>
                  </a:lnTo>
                  <a:lnTo>
                    <a:pt x="376103" y="188046"/>
                  </a:lnTo>
                  <a:close/>
                </a:path>
              </a:pathLst>
            </a:custGeom>
            <a:ln w="10470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156618" y="2208831"/>
              <a:ext cx="3046730" cy="2610485"/>
            </a:xfrm>
            <a:custGeom>
              <a:avLst/>
              <a:gdLst/>
              <a:ahLst/>
              <a:cxnLst/>
              <a:rect l="l" t="t" r="r" b="b"/>
              <a:pathLst>
                <a:path w="3046729" h="2610485">
                  <a:moveTo>
                    <a:pt x="2053222" y="0"/>
                  </a:moveTo>
                  <a:lnTo>
                    <a:pt x="2006896" y="1329"/>
                  </a:lnTo>
                  <a:lnTo>
                    <a:pt x="1960617" y="4823"/>
                  </a:lnTo>
                  <a:lnTo>
                    <a:pt x="1914469" y="10493"/>
                  </a:lnTo>
                  <a:lnTo>
                    <a:pt x="1868533" y="18350"/>
                  </a:lnTo>
                  <a:lnTo>
                    <a:pt x="1822894" y="28406"/>
                  </a:lnTo>
                  <a:lnTo>
                    <a:pt x="1777634" y="40670"/>
                  </a:lnTo>
                  <a:lnTo>
                    <a:pt x="1732838" y="55155"/>
                  </a:lnTo>
                  <a:lnTo>
                    <a:pt x="1688587" y="71871"/>
                  </a:lnTo>
                  <a:lnTo>
                    <a:pt x="1644966" y="90829"/>
                  </a:lnTo>
                  <a:lnTo>
                    <a:pt x="1602057" y="112041"/>
                  </a:lnTo>
                  <a:lnTo>
                    <a:pt x="1559944" y="135518"/>
                  </a:lnTo>
                  <a:lnTo>
                    <a:pt x="1518709" y="161270"/>
                  </a:lnTo>
                  <a:lnTo>
                    <a:pt x="1478296" y="189353"/>
                  </a:lnTo>
                  <a:lnTo>
                    <a:pt x="1439739" y="219012"/>
                  </a:lnTo>
                  <a:lnTo>
                    <a:pt x="1403050" y="250170"/>
                  </a:lnTo>
                  <a:lnTo>
                    <a:pt x="1368238" y="282753"/>
                  </a:lnTo>
                  <a:lnTo>
                    <a:pt x="1335315" y="316683"/>
                  </a:lnTo>
                  <a:lnTo>
                    <a:pt x="1304292" y="351887"/>
                  </a:lnTo>
                  <a:lnTo>
                    <a:pt x="1275178" y="388287"/>
                  </a:lnTo>
                  <a:lnTo>
                    <a:pt x="1247985" y="425810"/>
                  </a:lnTo>
                  <a:lnTo>
                    <a:pt x="1222723" y="464378"/>
                  </a:lnTo>
                  <a:lnTo>
                    <a:pt x="1199402" y="503916"/>
                  </a:lnTo>
                  <a:lnTo>
                    <a:pt x="1178035" y="544350"/>
                  </a:lnTo>
                  <a:lnTo>
                    <a:pt x="1158630" y="585602"/>
                  </a:lnTo>
                  <a:lnTo>
                    <a:pt x="1141199" y="627598"/>
                  </a:lnTo>
                  <a:lnTo>
                    <a:pt x="1125753" y="670263"/>
                  </a:lnTo>
                  <a:lnTo>
                    <a:pt x="1112301" y="713520"/>
                  </a:lnTo>
                  <a:lnTo>
                    <a:pt x="1100856" y="757293"/>
                  </a:lnTo>
                  <a:lnTo>
                    <a:pt x="1091426" y="801508"/>
                  </a:lnTo>
                  <a:lnTo>
                    <a:pt x="1084024" y="846089"/>
                  </a:lnTo>
                  <a:lnTo>
                    <a:pt x="1078659" y="890959"/>
                  </a:lnTo>
                  <a:lnTo>
                    <a:pt x="1075343" y="936045"/>
                  </a:lnTo>
                  <a:lnTo>
                    <a:pt x="1074086" y="981269"/>
                  </a:lnTo>
                  <a:lnTo>
                    <a:pt x="1074898" y="1026556"/>
                  </a:lnTo>
                  <a:lnTo>
                    <a:pt x="1077791" y="1071832"/>
                  </a:lnTo>
                  <a:lnTo>
                    <a:pt x="1082774" y="1117019"/>
                  </a:lnTo>
                  <a:lnTo>
                    <a:pt x="1089859" y="1162043"/>
                  </a:lnTo>
                  <a:lnTo>
                    <a:pt x="1099056" y="1206828"/>
                  </a:lnTo>
                  <a:lnTo>
                    <a:pt x="1110376" y="1251298"/>
                  </a:lnTo>
                  <a:lnTo>
                    <a:pt x="1123830" y="1295379"/>
                  </a:lnTo>
                  <a:lnTo>
                    <a:pt x="1139427" y="1338993"/>
                  </a:lnTo>
                  <a:lnTo>
                    <a:pt x="1157180" y="1382066"/>
                  </a:lnTo>
                  <a:lnTo>
                    <a:pt x="1177097" y="1424522"/>
                  </a:lnTo>
                  <a:lnTo>
                    <a:pt x="1199191" y="1466286"/>
                  </a:lnTo>
                  <a:lnTo>
                    <a:pt x="1223472" y="1507281"/>
                  </a:lnTo>
                  <a:lnTo>
                    <a:pt x="700608" y="1901070"/>
                  </a:lnTo>
                  <a:lnTo>
                    <a:pt x="668924" y="1925359"/>
                  </a:lnTo>
                  <a:lnTo>
                    <a:pt x="579049" y="1995054"/>
                  </a:lnTo>
                  <a:lnTo>
                    <a:pt x="528434" y="2033838"/>
                  </a:lnTo>
                  <a:lnTo>
                    <a:pt x="479086" y="2070833"/>
                  </a:lnTo>
                  <a:lnTo>
                    <a:pt x="434791" y="2102727"/>
                  </a:lnTo>
                  <a:lnTo>
                    <a:pt x="399338" y="2126211"/>
                  </a:lnTo>
                  <a:lnTo>
                    <a:pt x="359493" y="2144683"/>
                  </a:lnTo>
                  <a:lnTo>
                    <a:pt x="348007" y="2144491"/>
                  </a:lnTo>
                  <a:lnTo>
                    <a:pt x="273608" y="2119058"/>
                  </a:lnTo>
                  <a:lnTo>
                    <a:pt x="221947" y="2114308"/>
                  </a:lnTo>
                  <a:lnTo>
                    <a:pt x="174259" y="2122299"/>
                  </a:lnTo>
                  <a:lnTo>
                    <a:pt x="129468" y="2141207"/>
                  </a:lnTo>
                  <a:lnTo>
                    <a:pt x="86502" y="2169208"/>
                  </a:lnTo>
                  <a:lnTo>
                    <a:pt x="52266" y="2201135"/>
                  </a:lnTo>
                  <a:lnTo>
                    <a:pt x="26653" y="2237980"/>
                  </a:lnTo>
                  <a:lnTo>
                    <a:pt x="9508" y="2278564"/>
                  </a:lnTo>
                  <a:lnTo>
                    <a:pt x="675" y="2321708"/>
                  </a:lnTo>
                  <a:lnTo>
                    <a:pt x="0" y="2366231"/>
                  </a:lnTo>
                  <a:lnTo>
                    <a:pt x="7325" y="2410956"/>
                  </a:lnTo>
                  <a:lnTo>
                    <a:pt x="22497" y="2454701"/>
                  </a:lnTo>
                  <a:lnTo>
                    <a:pt x="45360" y="2496288"/>
                  </a:lnTo>
                  <a:lnTo>
                    <a:pt x="75758" y="2534538"/>
                  </a:lnTo>
                  <a:lnTo>
                    <a:pt x="110818" y="2565125"/>
                  </a:lnTo>
                  <a:lnTo>
                    <a:pt x="150417" y="2588110"/>
                  </a:lnTo>
                  <a:lnTo>
                    <a:pt x="193254" y="2603274"/>
                  </a:lnTo>
                  <a:lnTo>
                    <a:pt x="238025" y="2610401"/>
                  </a:lnTo>
                  <a:lnTo>
                    <a:pt x="283429" y="2609274"/>
                  </a:lnTo>
                  <a:lnTo>
                    <a:pt x="328162" y="2599674"/>
                  </a:lnTo>
                  <a:lnTo>
                    <a:pt x="370922" y="2581384"/>
                  </a:lnTo>
                  <a:lnTo>
                    <a:pt x="416460" y="2550024"/>
                  </a:lnTo>
                  <a:lnTo>
                    <a:pt x="450204" y="2513291"/>
                  </a:lnTo>
                  <a:lnTo>
                    <a:pt x="473338" y="2471803"/>
                  </a:lnTo>
                  <a:lnTo>
                    <a:pt x="487048" y="2426172"/>
                  </a:lnTo>
                  <a:lnTo>
                    <a:pt x="492520" y="2377013"/>
                  </a:lnTo>
                  <a:lnTo>
                    <a:pt x="490939" y="2324942"/>
                  </a:lnTo>
                  <a:lnTo>
                    <a:pt x="490510" y="2320062"/>
                  </a:lnTo>
                  <a:lnTo>
                    <a:pt x="491076" y="2310136"/>
                  </a:lnTo>
                  <a:lnTo>
                    <a:pt x="519012" y="2272399"/>
                  </a:lnTo>
                  <a:lnTo>
                    <a:pt x="1337259" y="1656125"/>
                  </a:lnTo>
                  <a:lnTo>
                    <a:pt x="1370815" y="1690654"/>
                  </a:lnTo>
                  <a:lnTo>
                    <a:pt x="1405724" y="1723240"/>
                  </a:lnTo>
                  <a:lnTo>
                    <a:pt x="1441908" y="1753871"/>
                  </a:lnTo>
                  <a:lnTo>
                    <a:pt x="1479289" y="1782537"/>
                  </a:lnTo>
                  <a:lnTo>
                    <a:pt x="1517787" y="1809227"/>
                  </a:lnTo>
                  <a:lnTo>
                    <a:pt x="1557324" y="1833929"/>
                  </a:lnTo>
                  <a:lnTo>
                    <a:pt x="1597822" y="1856632"/>
                  </a:lnTo>
                  <a:lnTo>
                    <a:pt x="1639201" y="1877325"/>
                  </a:lnTo>
                  <a:lnTo>
                    <a:pt x="1681383" y="1895997"/>
                  </a:lnTo>
                  <a:lnTo>
                    <a:pt x="1724290" y="1912637"/>
                  </a:lnTo>
                  <a:lnTo>
                    <a:pt x="1767843" y="1927235"/>
                  </a:lnTo>
                  <a:lnTo>
                    <a:pt x="1811963" y="1939778"/>
                  </a:lnTo>
                  <a:lnTo>
                    <a:pt x="1856572" y="1950256"/>
                  </a:lnTo>
                  <a:lnTo>
                    <a:pt x="1901591" y="1958658"/>
                  </a:lnTo>
                  <a:lnTo>
                    <a:pt x="1946940" y="1964972"/>
                  </a:lnTo>
                  <a:lnTo>
                    <a:pt x="1992543" y="1969188"/>
                  </a:lnTo>
                  <a:lnTo>
                    <a:pt x="2038320" y="1971294"/>
                  </a:lnTo>
                  <a:lnTo>
                    <a:pt x="2084192" y="1971280"/>
                  </a:lnTo>
                  <a:lnTo>
                    <a:pt x="2130080" y="1969134"/>
                  </a:lnTo>
                  <a:lnTo>
                    <a:pt x="2175907" y="1964846"/>
                  </a:lnTo>
                  <a:lnTo>
                    <a:pt x="2221594" y="1958403"/>
                  </a:lnTo>
                  <a:lnTo>
                    <a:pt x="2267061" y="1949796"/>
                  </a:lnTo>
                  <a:lnTo>
                    <a:pt x="2312230" y="1939013"/>
                  </a:lnTo>
                  <a:lnTo>
                    <a:pt x="2357023" y="1926043"/>
                  </a:lnTo>
                  <a:lnTo>
                    <a:pt x="2401361" y="1910875"/>
                  </a:lnTo>
                  <a:lnTo>
                    <a:pt x="2445165" y="1893497"/>
                  </a:lnTo>
                  <a:lnTo>
                    <a:pt x="2488357" y="1873899"/>
                  </a:lnTo>
                  <a:lnTo>
                    <a:pt x="2530858" y="1852070"/>
                  </a:lnTo>
                  <a:lnTo>
                    <a:pt x="2572589" y="1827999"/>
                  </a:lnTo>
                  <a:lnTo>
                    <a:pt x="2613472" y="1801674"/>
                  </a:lnTo>
                  <a:lnTo>
                    <a:pt x="2653429" y="1773084"/>
                  </a:lnTo>
                  <a:lnTo>
                    <a:pt x="2690457" y="1743809"/>
                  </a:lnTo>
                  <a:lnTo>
                    <a:pt x="2725713" y="1713131"/>
                  </a:lnTo>
                  <a:lnTo>
                    <a:pt x="2759188" y="1681122"/>
                  </a:lnTo>
                  <a:lnTo>
                    <a:pt x="2790872" y="1647850"/>
                  </a:lnTo>
                  <a:lnTo>
                    <a:pt x="2820755" y="1613386"/>
                  </a:lnTo>
                  <a:lnTo>
                    <a:pt x="2848827" y="1577798"/>
                  </a:lnTo>
                  <a:lnTo>
                    <a:pt x="2875078" y="1541158"/>
                  </a:lnTo>
                  <a:lnTo>
                    <a:pt x="2899499" y="1503533"/>
                  </a:lnTo>
                  <a:lnTo>
                    <a:pt x="2922079" y="1464995"/>
                  </a:lnTo>
                  <a:lnTo>
                    <a:pt x="2942810" y="1425612"/>
                  </a:lnTo>
                  <a:lnTo>
                    <a:pt x="2961680" y="1385455"/>
                  </a:lnTo>
                  <a:lnTo>
                    <a:pt x="2978681" y="1344594"/>
                  </a:lnTo>
                  <a:lnTo>
                    <a:pt x="2993802" y="1303097"/>
                  </a:lnTo>
                  <a:lnTo>
                    <a:pt x="3007034" y="1261034"/>
                  </a:lnTo>
                  <a:lnTo>
                    <a:pt x="3018366" y="1218476"/>
                  </a:lnTo>
                  <a:lnTo>
                    <a:pt x="3027790" y="1175492"/>
                  </a:lnTo>
                  <a:lnTo>
                    <a:pt x="3035295" y="1132151"/>
                  </a:lnTo>
                  <a:lnTo>
                    <a:pt x="3040871" y="1088524"/>
                  </a:lnTo>
                  <a:lnTo>
                    <a:pt x="3044509" y="1044680"/>
                  </a:lnTo>
                  <a:lnTo>
                    <a:pt x="3046199" y="1000688"/>
                  </a:lnTo>
                  <a:lnTo>
                    <a:pt x="3045930" y="956619"/>
                  </a:lnTo>
                  <a:lnTo>
                    <a:pt x="3043694" y="912542"/>
                  </a:lnTo>
                  <a:lnTo>
                    <a:pt x="3039480" y="868527"/>
                  </a:lnTo>
                  <a:lnTo>
                    <a:pt x="3033279" y="824643"/>
                  </a:lnTo>
                  <a:lnTo>
                    <a:pt x="3025080" y="780961"/>
                  </a:lnTo>
                  <a:lnTo>
                    <a:pt x="3014875" y="737549"/>
                  </a:lnTo>
                  <a:lnTo>
                    <a:pt x="3002652" y="694478"/>
                  </a:lnTo>
                  <a:lnTo>
                    <a:pt x="2988403" y="651817"/>
                  </a:lnTo>
                  <a:lnTo>
                    <a:pt x="2972118" y="609636"/>
                  </a:lnTo>
                  <a:lnTo>
                    <a:pt x="2953786" y="568005"/>
                  </a:lnTo>
                  <a:lnTo>
                    <a:pt x="2933398" y="526993"/>
                  </a:lnTo>
                  <a:lnTo>
                    <a:pt x="2910944" y="486670"/>
                  </a:lnTo>
                  <a:lnTo>
                    <a:pt x="2886414" y="447106"/>
                  </a:lnTo>
                  <a:lnTo>
                    <a:pt x="2859799" y="408370"/>
                  </a:lnTo>
                  <a:lnTo>
                    <a:pt x="2831088" y="370532"/>
                  </a:lnTo>
                  <a:lnTo>
                    <a:pt x="2800272" y="333662"/>
                  </a:lnTo>
                  <a:lnTo>
                    <a:pt x="2767328" y="297915"/>
                  </a:lnTo>
                  <a:lnTo>
                    <a:pt x="2732932" y="264133"/>
                  </a:lnTo>
                  <a:lnTo>
                    <a:pt x="2697170" y="232328"/>
                  </a:lnTo>
                  <a:lnTo>
                    <a:pt x="2660123" y="202511"/>
                  </a:lnTo>
                  <a:lnTo>
                    <a:pt x="2621876" y="174693"/>
                  </a:lnTo>
                  <a:lnTo>
                    <a:pt x="2582510" y="148885"/>
                  </a:lnTo>
                  <a:lnTo>
                    <a:pt x="2542110" y="125099"/>
                  </a:lnTo>
                  <a:lnTo>
                    <a:pt x="2500759" y="103344"/>
                  </a:lnTo>
                  <a:lnTo>
                    <a:pt x="2458540" y="83632"/>
                  </a:lnTo>
                  <a:lnTo>
                    <a:pt x="2415535" y="65975"/>
                  </a:lnTo>
                  <a:lnTo>
                    <a:pt x="2371829" y="50383"/>
                  </a:lnTo>
                  <a:lnTo>
                    <a:pt x="2327504" y="36868"/>
                  </a:lnTo>
                  <a:lnTo>
                    <a:pt x="2282644" y="25440"/>
                  </a:lnTo>
                  <a:lnTo>
                    <a:pt x="2237331" y="16111"/>
                  </a:lnTo>
                  <a:lnTo>
                    <a:pt x="2191649" y="8891"/>
                  </a:lnTo>
                  <a:lnTo>
                    <a:pt x="2145682" y="3792"/>
                  </a:lnTo>
                  <a:lnTo>
                    <a:pt x="2099512" y="824"/>
                  </a:lnTo>
                  <a:lnTo>
                    <a:pt x="2053222" y="0"/>
                  </a:lnTo>
                  <a:close/>
                </a:path>
              </a:pathLst>
            </a:custGeom>
            <a:solidFill>
              <a:srgbClr val="6280A8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156618" y="2208831"/>
              <a:ext cx="3046730" cy="2610485"/>
            </a:xfrm>
            <a:custGeom>
              <a:avLst/>
              <a:gdLst/>
              <a:ahLst/>
              <a:cxnLst/>
              <a:rect l="l" t="t" r="r" b="b"/>
              <a:pathLst>
                <a:path w="3046729" h="2610485">
                  <a:moveTo>
                    <a:pt x="490939" y="2324942"/>
                  </a:moveTo>
                  <a:lnTo>
                    <a:pt x="492520" y="2377013"/>
                  </a:lnTo>
                  <a:lnTo>
                    <a:pt x="487048" y="2426172"/>
                  </a:lnTo>
                  <a:lnTo>
                    <a:pt x="473338" y="2471803"/>
                  </a:lnTo>
                  <a:lnTo>
                    <a:pt x="450204" y="2513291"/>
                  </a:lnTo>
                  <a:lnTo>
                    <a:pt x="416460" y="2550024"/>
                  </a:lnTo>
                  <a:lnTo>
                    <a:pt x="370922" y="2581384"/>
                  </a:lnTo>
                  <a:lnTo>
                    <a:pt x="328162" y="2599674"/>
                  </a:lnTo>
                  <a:lnTo>
                    <a:pt x="283429" y="2609274"/>
                  </a:lnTo>
                  <a:lnTo>
                    <a:pt x="238025" y="2610401"/>
                  </a:lnTo>
                  <a:lnTo>
                    <a:pt x="193254" y="2603274"/>
                  </a:lnTo>
                  <a:lnTo>
                    <a:pt x="150417" y="2588110"/>
                  </a:lnTo>
                  <a:lnTo>
                    <a:pt x="110818" y="2565125"/>
                  </a:lnTo>
                  <a:lnTo>
                    <a:pt x="75758" y="2534538"/>
                  </a:lnTo>
                  <a:lnTo>
                    <a:pt x="45360" y="2496288"/>
                  </a:lnTo>
                  <a:lnTo>
                    <a:pt x="22497" y="2454701"/>
                  </a:lnTo>
                  <a:lnTo>
                    <a:pt x="7325" y="2410956"/>
                  </a:lnTo>
                  <a:lnTo>
                    <a:pt x="0" y="2366231"/>
                  </a:lnTo>
                  <a:lnTo>
                    <a:pt x="675" y="2321708"/>
                  </a:lnTo>
                  <a:lnTo>
                    <a:pt x="9508" y="2278564"/>
                  </a:lnTo>
                  <a:lnTo>
                    <a:pt x="26653" y="2237980"/>
                  </a:lnTo>
                  <a:lnTo>
                    <a:pt x="52266" y="2201135"/>
                  </a:lnTo>
                  <a:lnTo>
                    <a:pt x="86502" y="2169208"/>
                  </a:lnTo>
                  <a:lnTo>
                    <a:pt x="129468" y="2141207"/>
                  </a:lnTo>
                  <a:lnTo>
                    <a:pt x="174259" y="2122299"/>
                  </a:lnTo>
                  <a:lnTo>
                    <a:pt x="221947" y="2114308"/>
                  </a:lnTo>
                  <a:lnTo>
                    <a:pt x="273608" y="2119058"/>
                  </a:lnTo>
                  <a:lnTo>
                    <a:pt x="330316" y="2138372"/>
                  </a:lnTo>
                  <a:lnTo>
                    <a:pt x="348007" y="2144491"/>
                  </a:lnTo>
                  <a:lnTo>
                    <a:pt x="359493" y="2144683"/>
                  </a:lnTo>
                  <a:lnTo>
                    <a:pt x="399338" y="2126211"/>
                  </a:lnTo>
                  <a:lnTo>
                    <a:pt x="434791" y="2102727"/>
                  </a:lnTo>
                  <a:lnTo>
                    <a:pt x="479086" y="2070833"/>
                  </a:lnTo>
                  <a:lnTo>
                    <a:pt x="528434" y="2033838"/>
                  </a:lnTo>
                  <a:lnTo>
                    <a:pt x="579049" y="1995054"/>
                  </a:lnTo>
                  <a:lnTo>
                    <a:pt x="627141" y="1957791"/>
                  </a:lnTo>
                  <a:lnTo>
                    <a:pt x="668924" y="1925359"/>
                  </a:lnTo>
                  <a:lnTo>
                    <a:pt x="700608" y="1901070"/>
                  </a:lnTo>
                  <a:lnTo>
                    <a:pt x="739686" y="1871642"/>
                  </a:lnTo>
                  <a:lnTo>
                    <a:pt x="778762" y="1842213"/>
                  </a:lnTo>
                  <a:lnTo>
                    <a:pt x="817838" y="1812784"/>
                  </a:lnTo>
                  <a:lnTo>
                    <a:pt x="856914" y="1783355"/>
                  </a:lnTo>
                  <a:lnTo>
                    <a:pt x="895989" y="1753926"/>
                  </a:lnTo>
                  <a:lnTo>
                    <a:pt x="935063" y="1724496"/>
                  </a:lnTo>
                  <a:lnTo>
                    <a:pt x="974137" y="1695067"/>
                  </a:lnTo>
                  <a:lnTo>
                    <a:pt x="1013211" y="1665638"/>
                  </a:lnTo>
                  <a:lnTo>
                    <a:pt x="1052284" y="1636209"/>
                  </a:lnTo>
                  <a:lnTo>
                    <a:pt x="1091356" y="1606780"/>
                  </a:lnTo>
                  <a:lnTo>
                    <a:pt x="1130428" y="1577352"/>
                  </a:lnTo>
                  <a:lnTo>
                    <a:pt x="1153689" y="1559838"/>
                  </a:lnTo>
                  <a:lnTo>
                    <a:pt x="1176950" y="1542320"/>
                  </a:lnTo>
                  <a:lnTo>
                    <a:pt x="1200211" y="1524801"/>
                  </a:lnTo>
                  <a:lnTo>
                    <a:pt x="1223472" y="1507281"/>
                  </a:lnTo>
                  <a:lnTo>
                    <a:pt x="1199191" y="1466286"/>
                  </a:lnTo>
                  <a:lnTo>
                    <a:pt x="1177097" y="1424522"/>
                  </a:lnTo>
                  <a:lnTo>
                    <a:pt x="1157180" y="1382066"/>
                  </a:lnTo>
                  <a:lnTo>
                    <a:pt x="1139427" y="1338993"/>
                  </a:lnTo>
                  <a:lnTo>
                    <a:pt x="1123830" y="1295379"/>
                  </a:lnTo>
                  <a:lnTo>
                    <a:pt x="1110376" y="1251298"/>
                  </a:lnTo>
                  <a:lnTo>
                    <a:pt x="1099056" y="1206828"/>
                  </a:lnTo>
                  <a:lnTo>
                    <a:pt x="1089859" y="1162043"/>
                  </a:lnTo>
                  <a:lnTo>
                    <a:pt x="1082774" y="1117019"/>
                  </a:lnTo>
                  <a:lnTo>
                    <a:pt x="1077791" y="1071832"/>
                  </a:lnTo>
                  <a:lnTo>
                    <a:pt x="1074898" y="1026556"/>
                  </a:lnTo>
                  <a:lnTo>
                    <a:pt x="1074086" y="981269"/>
                  </a:lnTo>
                  <a:lnTo>
                    <a:pt x="1075343" y="936045"/>
                  </a:lnTo>
                  <a:lnTo>
                    <a:pt x="1078659" y="890959"/>
                  </a:lnTo>
                  <a:lnTo>
                    <a:pt x="1084024" y="846089"/>
                  </a:lnTo>
                  <a:lnTo>
                    <a:pt x="1091426" y="801508"/>
                  </a:lnTo>
                  <a:lnTo>
                    <a:pt x="1100856" y="757293"/>
                  </a:lnTo>
                  <a:lnTo>
                    <a:pt x="1112301" y="713520"/>
                  </a:lnTo>
                  <a:lnTo>
                    <a:pt x="1125753" y="670263"/>
                  </a:lnTo>
                  <a:lnTo>
                    <a:pt x="1141199" y="627598"/>
                  </a:lnTo>
                  <a:lnTo>
                    <a:pt x="1158630" y="585602"/>
                  </a:lnTo>
                  <a:lnTo>
                    <a:pt x="1178035" y="544350"/>
                  </a:lnTo>
                  <a:lnTo>
                    <a:pt x="1199402" y="503916"/>
                  </a:lnTo>
                  <a:lnTo>
                    <a:pt x="1222723" y="464378"/>
                  </a:lnTo>
                  <a:lnTo>
                    <a:pt x="1247985" y="425810"/>
                  </a:lnTo>
                  <a:lnTo>
                    <a:pt x="1275178" y="388287"/>
                  </a:lnTo>
                  <a:lnTo>
                    <a:pt x="1304292" y="351887"/>
                  </a:lnTo>
                  <a:lnTo>
                    <a:pt x="1335315" y="316683"/>
                  </a:lnTo>
                  <a:lnTo>
                    <a:pt x="1368238" y="282753"/>
                  </a:lnTo>
                  <a:lnTo>
                    <a:pt x="1403050" y="250170"/>
                  </a:lnTo>
                  <a:lnTo>
                    <a:pt x="1439739" y="219012"/>
                  </a:lnTo>
                  <a:lnTo>
                    <a:pt x="1478296" y="189353"/>
                  </a:lnTo>
                  <a:lnTo>
                    <a:pt x="1518709" y="161270"/>
                  </a:lnTo>
                  <a:lnTo>
                    <a:pt x="1559944" y="135518"/>
                  </a:lnTo>
                  <a:lnTo>
                    <a:pt x="1602057" y="112041"/>
                  </a:lnTo>
                  <a:lnTo>
                    <a:pt x="1644966" y="90829"/>
                  </a:lnTo>
                  <a:lnTo>
                    <a:pt x="1688587" y="71871"/>
                  </a:lnTo>
                  <a:lnTo>
                    <a:pt x="1732838" y="55155"/>
                  </a:lnTo>
                  <a:lnTo>
                    <a:pt x="1777634" y="40670"/>
                  </a:lnTo>
                  <a:lnTo>
                    <a:pt x="1822894" y="28406"/>
                  </a:lnTo>
                  <a:lnTo>
                    <a:pt x="1868533" y="18350"/>
                  </a:lnTo>
                  <a:lnTo>
                    <a:pt x="1914469" y="10493"/>
                  </a:lnTo>
                  <a:lnTo>
                    <a:pt x="1960617" y="4823"/>
                  </a:lnTo>
                  <a:lnTo>
                    <a:pt x="2006896" y="1329"/>
                  </a:lnTo>
                  <a:lnTo>
                    <a:pt x="2053222" y="0"/>
                  </a:lnTo>
                  <a:lnTo>
                    <a:pt x="2099512" y="824"/>
                  </a:lnTo>
                  <a:lnTo>
                    <a:pt x="2145682" y="3792"/>
                  </a:lnTo>
                  <a:lnTo>
                    <a:pt x="2191649" y="8891"/>
                  </a:lnTo>
                  <a:lnTo>
                    <a:pt x="2237331" y="16111"/>
                  </a:lnTo>
                  <a:lnTo>
                    <a:pt x="2282644" y="25440"/>
                  </a:lnTo>
                  <a:lnTo>
                    <a:pt x="2327504" y="36868"/>
                  </a:lnTo>
                  <a:lnTo>
                    <a:pt x="2371829" y="50383"/>
                  </a:lnTo>
                  <a:lnTo>
                    <a:pt x="2415535" y="65975"/>
                  </a:lnTo>
                  <a:lnTo>
                    <a:pt x="2458540" y="83632"/>
                  </a:lnTo>
                  <a:lnTo>
                    <a:pt x="2500759" y="103344"/>
                  </a:lnTo>
                  <a:lnTo>
                    <a:pt x="2542110" y="125099"/>
                  </a:lnTo>
                  <a:lnTo>
                    <a:pt x="2582510" y="148885"/>
                  </a:lnTo>
                  <a:lnTo>
                    <a:pt x="2621876" y="174693"/>
                  </a:lnTo>
                  <a:lnTo>
                    <a:pt x="2660123" y="202511"/>
                  </a:lnTo>
                  <a:lnTo>
                    <a:pt x="2697170" y="232328"/>
                  </a:lnTo>
                  <a:lnTo>
                    <a:pt x="2732932" y="264133"/>
                  </a:lnTo>
                  <a:lnTo>
                    <a:pt x="2767328" y="297915"/>
                  </a:lnTo>
                  <a:lnTo>
                    <a:pt x="2800272" y="333662"/>
                  </a:lnTo>
                  <a:lnTo>
                    <a:pt x="2831088" y="370532"/>
                  </a:lnTo>
                  <a:lnTo>
                    <a:pt x="2859799" y="408370"/>
                  </a:lnTo>
                  <a:lnTo>
                    <a:pt x="2886414" y="447106"/>
                  </a:lnTo>
                  <a:lnTo>
                    <a:pt x="2910944" y="486670"/>
                  </a:lnTo>
                  <a:lnTo>
                    <a:pt x="2933398" y="526993"/>
                  </a:lnTo>
                  <a:lnTo>
                    <a:pt x="2953786" y="568005"/>
                  </a:lnTo>
                  <a:lnTo>
                    <a:pt x="2972118" y="609636"/>
                  </a:lnTo>
                  <a:lnTo>
                    <a:pt x="2988403" y="651817"/>
                  </a:lnTo>
                  <a:lnTo>
                    <a:pt x="3002652" y="694478"/>
                  </a:lnTo>
                  <a:lnTo>
                    <a:pt x="3014875" y="737549"/>
                  </a:lnTo>
                  <a:lnTo>
                    <a:pt x="3025080" y="780961"/>
                  </a:lnTo>
                  <a:lnTo>
                    <a:pt x="3033279" y="824643"/>
                  </a:lnTo>
                  <a:lnTo>
                    <a:pt x="3039480" y="868527"/>
                  </a:lnTo>
                  <a:lnTo>
                    <a:pt x="3043694" y="912542"/>
                  </a:lnTo>
                  <a:lnTo>
                    <a:pt x="3045930" y="956619"/>
                  </a:lnTo>
                  <a:lnTo>
                    <a:pt x="3046199" y="1000688"/>
                  </a:lnTo>
                  <a:lnTo>
                    <a:pt x="3044509" y="1044680"/>
                  </a:lnTo>
                  <a:lnTo>
                    <a:pt x="3040871" y="1088524"/>
                  </a:lnTo>
                  <a:lnTo>
                    <a:pt x="3035295" y="1132151"/>
                  </a:lnTo>
                  <a:lnTo>
                    <a:pt x="3027790" y="1175492"/>
                  </a:lnTo>
                  <a:lnTo>
                    <a:pt x="3018366" y="1218476"/>
                  </a:lnTo>
                  <a:lnTo>
                    <a:pt x="3007034" y="1261034"/>
                  </a:lnTo>
                  <a:lnTo>
                    <a:pt x="2993802" y="1303097"/>
                  </a:lnTo>
                  <a:lnTo>
                    <a:pt x="2978681" y="1344594"/>
                  </a:lnTo>
                  <a:lnTo>
                    <a:pt x="2961680" y="1385455"/>
                  </a:lnTo>
                  <a:lnTo>
                    <a:pt x="2942810" y="1425612"/>
                  </a:lnTo>
                  <a:lnTo>
                    <a:pt x="2922079" y="1464995"/>
                  </a:lnTo>
                  <a:lnTo>
                    <a:pt x="2899499" y="1503533"/>
                  </a:lnTo>
                  <a:lnTo>
                    <a:pt x="2875078" y="1541158"/>
                  </a:lnTo>
                  <a:lnTo>
                    <a:pt x="2848827" y="1577798"/>
                  </a:lnTo>
                  <a:lnTo>
                    <a:pt x="2820755" y="1613386"/>
                  </a:lnTo>
                  <a:lnTo>
                    <a:pt x="2790872" y="1647850"/>
                  </a:lnTo>
                  <a:lnTo>
                    <a:pt x="2759188" y="1681122"/>
                  </a:lnTo>
                  <a:lnTo>
                    <a:pt x="2725713" y="1713131"/>
                  </a:lnTo>
                  <a:lnTo>
                    <a:pt x="2690457" y="1743809"/>
                  </a:lnTo>
                  <a:lnTo>
                    <a:pt x="2653429" y="1773084"/>
                  </a:lnTo>
                  <a:lnTo>
                    <a:pt x="2613472" y="1801674"/>
                  </a:lnTo>
                  <a:lnTo>
                    <a:pt x="2572589" y="1827999"/>
                  </a:lnTo>
                  <a:lnTo>
                    <a:pt x="2530858" y="1852070"/>
                  </a:lnTo>
                  <a:lnTo>
                    <a:pt x="2488357" y="1873899"/>
                  </a:lnTo>
                  <a:lnTo>
                    <a:pt x="2445165" y="1893497"/>
                  </a:lnTo>
                  <a:lnTo>
                    <a:pt x="2401361" y="1910875"/>
                  </a:lnTo>
                  <a:lnTo>
                    <a:pt x="2357023" y="1926043"/>
                  </a:lnTo>
                  <a:lnTo>
                    <a:pt x="2312230" y="1939013"/>
                  </a:lnTo>
                  <a:lnTo>
                    <a:pt x="2267061" y="1949796"/>
                  </a:lnTo>
                  <a:lnTo>
                    <a:pt x="2221594" y="1958403"/>
                  </a:lnTo>
                  <a:lnTo>
                    <a:pt x="2175907" y="1964846"/>
                  </a:lnTo>
                  <a:lnTo>
                    <a:pt x="2130080" y="1969134"/>
                  </a:lnTo>
                  <a:lnTo>
                    <a:pt x="2084192" y="1971280"/>
                  </a:lnTo>
                  <a:lnTo>
                    <a:pt x="2038320" y="1971294"/>
                  </a:lnTo>
                  <a:lnTo>
                    <a:pt x="1992543" y="1969188"/>
                  </a:lnTo>
                  <a:lnTo>
                    <a:pt x="1946940" y="1964972"/>
                  </a:lnTo>
                  <a:lnTo>
                    <a:pt x="1901591" y="1958658"/>
                  </a:lnTo>
                  <a:lnTo>
                    <a:pt x="1856572" y="1950256"/>
                  </a:lnTo>
                  <a:lnTo>
                    <a:pt x="1811963" y="1939778"/>
                  </a:lnTo>
                  <a:lnTo>
                    <a:pt x="1767843" y="1927235"/>
                  </a:lnTo>
                  <a:lnTo>
                    <a:pt x="1724290" y="1912637"/>
                  </a:lnTo>
                  <a:lnTo>
                    <a:pt x="1681383" y="1895997"/>
                  </a:lnTo>
                  <a:lnTo>
                    <a:pt x="1639201" y="1877325"/>
                  </a:lnTo>
                  <a:lnTo>
                    <a:pt x="1597822" y="1856632"/>
                  </a:lnTo>
                  <a:lnTo>
                    <a:pt x="1557324" y="1833929"/>
                  </a:lnTo>
                  <a:lnTo>
                    <a:pt x="1517787" y="1809227"/>
                  </a:lnTo>
                  <a:lnTo>
                    <a:pt x="1479289" y="1782537"/>
                  </a:lnTo>
                  <a:lnTo>
                    <a:pt x="1441908" y="1753871"/>
                  </a:lnTo>
                  <a:lnTo>
                    <a:pt x="1405724" y="1723240"/>
                  </a:lnTo>
                  <a:lnTo>
                    <a:pt x="1370815" y="1690654"/>
                  </a:lnTo>
                  <a:lnTo>
                    <a:pt x="1337259" y="1656125"/>
                  </a:lnTo>
                  <a:lnTo>
                    <a:pt x="519012" y="2272399"/>
                  </a:lnTo>
                  <a:lnTo>
                    <a:pt x="492290" y="2305403"/>
                  </a:lnTo>
                  <a:lnTo>
                    <a:pt x="490510" y="2320062"/>
                  </a:lnTo>
                  <a:lnTo>
                    <a:pt x="490939" y="2324942"/>
                  </a:lnTo>
                  <a:close/>
                </a:path>
              </a:pathLst>
            </a:custGeom>
            <a:ln w="5235">
              <a:solidFill>
                <a:srgbClr val="E8EE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9303381" y="2273695"/>
              <a:ext cx="1835150" cy="1835150"/>
            </a:xfrm>
            <a:custGeom>
              <a:avLst/>
              <a:gdLst/>
              <a:ahLst/>
              <a:cxnLst/>
              <a:rect l="l" t="t" r="r" b="b"/>
              <a:pathLst>
                <a:path w="1835150" h="1835150">
                  <a:moveTo>
                    <a:pt x="932175" y="0"/>
                  </a:moveTo>
                  <a:lnTo>
                    <a:pt x="886635" y="365"/>
                  </a:lnTo>
                  <a:lnTo>
                    <a:pt x="841095" y="2991"/>
                  </a:lnTo>
                  <a:lnTo>
                    <a:pt x="795642" y="7887"/>
                  </a:lnTo>
                  <a:lnTo>
                    <a:pt x="750366" y="15068"/>
                  </a:lnTo>
                  <a:lnTo>
                    <a:pt x="705355" y="24546"/>
                  </a:lnTo>
                  <a:lnTo>
                    <a:pt x="660698" y="36333"/>
                  </a:lnTo>
                  <a:lnTo>
                    <a:pt x="616483" y="50441"/>
                  </a:lnTo>
                  <a:lnTo>
                    <a:pt x="572801" y="66884"/>
                  </a:lnTo>
                  <a:lnTo>
                    <a:pt x="529739" y="85673"/>
                  </a:lnTo>
                  <a:lnTo>
                    <a:pt x="487386" y="106822"/>
                  </a:lnTo>
                  <a:lnTo>
                    <a:pt x="445831" y="130342"/>
                  </a:lnTo>
                  <a:lnTo>
                    <a:pt x="405164" y="156246"/>
                  </a:lnTo>
                  <a:lnTo>
                    <a:pt x="365472" y="184547"/>
                  </a:lnTo>
                  <a:lnTo>
                    <a:pt x="327311" y="214881"/>
                  </a:lnTo>
                  <a:lnTo>
                    <a:pt x="291184" y="246815"/>
                  </a:lnTo>
                  <a:lnTo>
                    <a:pt x="257104" y="280259"/>
                  </a:lnTo>
                  <a:lnTo>
                    <a:pt x="225083" y="315125"/>
                  </a:lnTo>
                  <a:lnTo>
                    <a:pt x="195134" y="351325"/>
                  </a:lnTo>
                  <a:lnTo>
                    <a:pt x="167269" y="388769"/>
                  </a:lnTo>
                  <a:lnTo>
                    <a:pt x="141500" y="427368"/>
                  </a:lnTo>
                  <a:lnTo>
                    <a:pt x="117841" y="467034"/>
                  </a:lnTo>
                  <a:lnTo>
                    <a:pt x="96303" y="507678"/>
                  </a:lnTo>
                  <a:lnTo>
                    <a:pt x="76899" y="549211"/>
                  </a:lnTo>
                  <a:lnTo>
                    <a:pt x="59642" y="591544"/>
                  </a:lnTo>
                  <a:lnTo>
                    <a:pt x="44544" y="634589"/>
                  </a:lnTo>
                  <a:lnTo>
                    <a:pt x="31618" y="678257"/>
                  </a:lnTo>
                  <a:lnTo>
                    <a:pt x="20876" y="722459"/>
                  </a:lnTo>
                  <a:lnTo>
                    <a:pt x="12331" y="767106"/>
                  </a:lnTo>
                  <a:lnTo>
                    <a:pt x="5994" y="812109"/>
                  </a:lnTo>
                  <a:lnTo>
                    <a:pt x="1880" y="857379"/>
                  </a:lnTo>
                  <a:lnTo>
                    <a:pt x="0" y="902828"/>
                  </a:lnTo>
                  <a:lnTo>
                    <a:pt x="366" y="948367"/>
                  </a:lnTo>
                  <a:lnTo>
                    <a:pt x="2991" y="993908"/>
                  </a:lnTo>
                  <a:lnTo>
                    <a:pt x="7889" y="1039360"/>
                  </a:lnTo>
                  <a:lnTo>
                    <a:pt x="15070" y="1084636"/>
                  </a:lnTo>
                  <a:lnTo>
                    <a:pt x="24548" y="1129647"/>
                  </a:lnTo>
                  <a:lnTo>
                    <a:pt x="36336" y="1174303"/>
                  </a:lnTo>
                  <a:lnTo>
                    <a:pt x="50445" y="1218517"/>
                  </a:lnTo>
                  <a:lnTo>
                    <a:pt x="66888" y="1262199"/>
                  </a:lnTo>
                  <a:lnTo>
                    <a:pt x="85678" y="1305260"/>
                  </a:lnTo>
                  <a:lnTo>
                    <a:pt x="106827" y="1347612"/>
                  </a:lnTo>
                  <a:lnTo>
                    <a:pt x="130348" y="1389166"/>
                  </a:lnTo>
                  <a:lnTo>
                    <a:pt x="156254" y="1429833"/>
                  </a:lnTo>
                  <a:lnTo>
                    <a:pt x="184556" y="1469524"/>
                  </a:lnTo>
                  <a:lnTo>
                    <a:pt x="214889" y="1507685"/>
                  </a:lnTo>
                  <a:lnTo>
                    <a:pt x="246821" y="1543811"/>
                  </a:lnTo>
                  <a:lnTo>
                    <a:pt x="280265" y="1577891"/>
                  </a:lnTo>
                  <a:lnTo>
                    <a:pt x="315130" y="1609912"/>
                  </a:lnTo>
                  <a:lnTo>
                    <a:pt x="351329" y="1639861"/>
                  </a:lnTo>
                  <a:lnTo>
                    <a:pt x="388772" y="1667727"/>
                  </a:lnTo>
                  <a:lnTo>
                    <a:pt x="427371" y="1693495"/>
                  </a:lnTo>
                  <a:lnTo>
                    <a:pt x="467036" y="1717155"/>
                  </a:lnTo>
                  <a:lnTo>
                    <a:pt x="507680" y="1738693"/>
                  </a:lnTo>
                  <a:lnTo>
                    <a:pt x="549212" y="1758097"/>
                  </a:lnTo>
                  <a:lnTo>
                    <a:pt x="591545" y="1775354"/>
                  </a:lnTo>
                  <a:lnTo>
                    <a:pt x="634590" y="1790452"/>
                  </a:lnTo>
                  <a:lnTo>
                    <a:pt x="678257" y="1803378"/>
                  </a:lnTo>
                  <a:lnTo>
                    <a:pt x="722458" y="1814120"/>
                  </a:lnTo>
                  <a:lnTo>
                    <a:pt x="767105" y="1822666"/>
                  </a:lnTo>
                  <a:lnTo>
                    <a:pt x="812108" y="1829002"/>
                  </a:lnTo>
                  <a:lnTo>
                    <a:pt x="857378" y="1833117"/>
                  </a:lnTo>
                  <a:lnTo>
                    <a:pt x="902827" y="1834998"/>
                  </a:lnTo>
                  <a:lnTo>
                    <a:pt x="948366" y="1834632"/>
                  </a:lnTo>
                  <a:lnTo>
                    <a:pt x="993906" y="1832007"/>
                  </a:lnTo>
                  <a:lnTo>
                    <a:pt x="1039358" y="1827110"/>
                  </a:lnTo>
                  <a:lnTo>
                    <a:pt x="1084634" y="1819929"/>
                  </a:lnTo>
                  <a:lnTo>
                    <a:pt x="1129645" y="1810451"/>
                  </a:lnTo>
                  <a:lnTo>
                    <a:pt x="1174301" y="1798665"/>
                  </a:lnTo>
                  <a:lnTo>
                    <a:pt x="1218515" y="1784556"/>
                  </a:lnTo>
                  <a:lnTo>
                    <a:pt x="1262197" y="1768114"/>
                  </a:lnTo>
                  <a:lnTo>
                    <a:pt x="1305258" y="1749324"/>
                  </a:lnTo>
                  <a:lnTo>
                    <a:pt x="1347610" y="1728176"/>
                  </a:lnTo>
                  <a:lnTo>
                    <a:pt x="1389164" y="1704656"/>
                  </a:lnTo>
                  <a:lnTo>
                    <a:pt x="1429831" y="1678751"/>
                  </a:lnTo>
                  <a:lnTo>
                    <a:pt x="1469522" y="1650450"/>
                  </a:lnTo>
                  <a:lnTo>
                    <a:pt x="1507683" y="1620116"/>
                  </a:lnTo>
                  <a:lnTo>
                    <a:pt x="1543809" y="1588183"/>
                  </a:lnTo>
                  <a:lnTo>
                    <a:pt x="1577889" y="1554738"/>
                  </a:lnTo>
                  <a:lnTo>
                    <a:pt x="1609911" y="1519872"/>
                  </a:lnTo>
                  <a:lnTo>
                    <a:pt x="1639860" y="1483673"/>
                  </a:lnTo>
                  <a:lnTo>
                    <a:pt x="1667726" y="1446229"/>
                  </a:lnTo>
                  <a:lnTo>
                    <a:pt x="1693495" y="1407630"/>
                  </a:lnTo>
                  <a:lnTo>
                    <a:pt x="1717154" y="1367964"/>
                  </a:lnTo>
                  <a:lnTo>
                    <a:pt x="1738693" y="1327320"/>
                  </a:lnTo>
                  <a:lnTo>
                    <a:pt x="1758097" y="1285786"/>
                  </a:lnTo>
                  <a:lnTo>
                    <a:pt x="1775354" y="1243453"/>
                  </a:lnTo>
                  <a:lnTo>
                    <a:pt x="1790453" y="1200408"/>
                  </a:lnTo>
                  <a:lnTo>
                    <a:pt x="1803379" y="1156740"/>
                  </a:lnTo>
                  <a:lnTo>
                    <a:pt x="1814122" y="1112539"/>
                  </a:lnTo>
                  <a:lnTo>
                    <a:pt x="1822668" y="1067892"/>
                  </a:lnTo>
                  <a:lnTo>
                    <a:pt x="1829004" y="1022889"/>
                  </a:lnTo>
                  <a:lnTo>
                    <a:pt x="1833119" y="977618"/>
                  </a:lnTo>
                  <a:lnTo>
                    <a:pt x="1835000" y="932169"/>
                  </a:lnTo>
                  <a:lnTo>
                    <a:pt x="1834634" y="886630"/>
                  </a:lnTo>
                  <a:lnTo>
                    <a:pt x="1832009" y="841090"/>
                  </a:lnTo>
                  <a:lnTo>
                    <a:pt x="1827113" y="795637"/>
                  </a:lnTo>
                  <a:lnTo>
                    <a:pt x="1819932" y="750361"/>
                  </a:lnTo>
                  <a:lnTo>
                    <a:pt x="1810454" y="705351"/>
                  </a:lnTo>
                  <a:lnTo>
                    <a:pt x="1798667" y="660694"/>
                  </a:lnTo>
                  <a:lnTo>
                    <a:pt x="1784558" y="616481"/>
                  </a:lnTo>
                  <a:lnTo>
                    <a:pt x="1768115" y="572799"/>
                  </a:lnTo>
                  <a:lnTo>
                    <a:pt x="1749325" y="529737"/>
                  </a:lnTo>
                  <a:lnTo>
                    <a:pt x="1728176" y="487385"/>
                  </a:lnTo>
                  <a:lnTo>
                    <a:pt x="1704655" y="445832"/>
                  </a:lnTo>
                  <a:lnTo>
                    <a:pt x="1678750" y="405165"/>
                  </a:lnTo>
                  <a:lnTo>
                    <a:pt x="1650448" y="365474"/>
                  </a:lnTo>
                  <a:lnTo>
                    <a:pt x="1620115" y="327313"/>
                  </a:lnTo>
                  <a:lnTo>
                    <a:pt x="1588183" y="291186"/>
                  </a:lnTo>
                  <a:lnTo>
                    <a:pt x="1554739" y="257106"/>
                  </a:lnTo>
                  <a:lnTo>
                    <a:pt x="1519874" y="225085"/>
                  </a:lnTo>
                  <a:lnTo>
                    <a:pt x="1483675" y="195136"/>
                  </a:lnTo>
                  <a:lnTo>
                    <a:pt x="1446232" y="167271"/>
                  </a:lnTo>
                  <a:lnTo>
                    <a:pt x="1407633" y="141502"/>
                  </a:lnTo>
                  <a:lnTo>
                    <a:pt x="1367968" y="117843"/>
                  </a:lnTo>
                  <a:lnTo>
                    <a:pt x="1327324" y="96305"/>
                  </a:lnTo>
                  <a:lnTo>
                    <a:pt x="1285791" y="76901"/>
                  </a:lnTo>
                  <a:lnTo>
                    <a:pt x="1243458" y="59644"/>
                  </a:lnTo>
                  <a:lnTo>
                    <a:pt x="1200413" y="44546"/>
                  </a:lnTo>
                  <a:lnTo>
                    <a:pt x="1156746" y="31619"/>
                  </a:lnTo>
                  <a:lnTo>
                    <a:pt x="1112544" y="20877"/>
                  </a:lnTo>
                  <a:lnTo>
                    <a:pt x="1067898" y="12331"/>
                  </a:lnTo>
                  <a:lnTo>
                    <a:pt x="1022895" y="5995"/>
                  </a:lnTo>
                  <a:lnTo>
                    <a:pt x="977624" y="1880"/>
                  </a:lnTo>
                  <a:lnTo>
                    <a:pt x="932175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9303381" y="2273695"/>
              <a:ext cx="1835150" cy="1835150"/>
            </a:xfrm>
            <a:custGeom>
              <a:avLst/>
              <a:gdLst/>
              <a:ahLst/>
              <a:cxnLst/>
              <a:rect l="l" t="t" r="r" b="b"/>
              <a:pathLst>
                <a:path w="1835150" h="1835150">
                  <a:moveTo>
                    <a:pt x="1469522" y="1650450"/>
                  </a:moveTo>
                  <a:lnTo>
                    <a:pt x="1429831" y="1678751"/>
                  </a:lnTo>
                  <a:lnTo>
                    <a:pt x="1389164" y="1704656"/>
                  </a:lnTo>
                  <a:lnTo>
                    <a:pt x="1347610" y="1728176"/>
                  </a:lnTo>
                  <a:lnTo>
                    <a:pt x="1305258" y="1749324"/>
                  </a:lnTo>
                  <a:lnTo>
                    <a:pt x="1262197" y="1768114"/>
                  </a:lnTo>
                  <a:lnTo>
                    <a:pt x="1218515" y="1784556"/>
                  </a:lnTo>
                  <a:lnTo>
                    <a:pt x="1174301" y="1798665"/>
                  </a:lnTo>
                  <a:lnTo>
                    <a:pt x="1129645" y="1810451"/>
                  </a:lnTo>
                  <a:lnTo>
                    <a:pt x="1084634" y="1819929"/>
                  </a:lnTo>
                  <a:lnTo>
                    <a:pt x="1039358" y="1827110"/>
                  </a:lnTo>
                  <a:lnTo>
                    <a:pt x="993906" y="1832007"/>
                  </a:lnTo>
                  <a:lnTo>
                    <a:pt x="948366" y="1834632"/>
                  </a:lnTo>
                  <a:lnTo>
                    <a:pt x="902827" y="1834998"/>
                  </a:lnTo>
                  <a:lnTo>
                    <a:pt x="857378" y="1833117"/>
                  </a:lnTo>
                  <a:lnTo>
                    <a:pt x="812108" y="1829002"/>
                  </a:lnTo>
                  <a:lnTo>
                    <a:pt x="767105" y="1822666"/>
                  </a:lnTo>
                  <a:lnTo>
                    <a:pt x="722458" y="1814120"/>
                  </a:lnTo>
                  <a:lnTo>
                    <a:pt x="678257" y="1803378"/>
                  </a:lnTo>
                  <a:lnTo>
                    <a:pt x="634590" y="1790452"/>
                  </a:lnTo>
                  <a:lnTo>
                    <a:pt x="591545" y="1775354"/>
                  </a:lnTo>
                  <a:lnTo>
                    <a:pt x="549212" y="1758097"/>
                  </a:lnTo>
                  <a:lnTo>
                    <a:pt x="507680" y="1738693"/>
                  </a:lnTo>
                  <a:lnTo>
                    <a:pt x="467036" y="1717155"/>
                  </a:lnTo>
                  <a:lnTo>
                    <a:pt x="427371" y="1693495"/>
                  </a:lnTo>
                  <a:lnTo>
                    <a:pt x="388772" y="1667727"/>
                  </a:lnTo>
                  <a:lnTo>
                    <a:pt x="351329" y="1639861"/>
                  </a:lnTo>
                  <a:lnTo>
                    <a:pt x="315130" y="1609912"/>
                  </a:lnTo>
                  <a:lnTo>
                    <a:pt x="280265" y="1577891"/>
                  </a:lnTo>
                  <a:lnTo>
                    <a:pt x="246821" y="1543811"/>
                  </a:lnTo>
                  <a:lnTo>
                    <a:pt x="214889" y="1507685"/>
                  </a:lnTo>
                  <a:lnTo>
                    <a:pt x="184556" y="1469524"/>
                  </a:lnTo>
                  <a:lnTo>
                    <a:pt x="156254" y="1429833"/>
                  </a:lnTo>
                  <a:lnTo>
                    <a:pt x="130348" y="1389166"/>
                  </a:lnTo>
                  <a:lnTo>
                    <a:pt x="106827" y="1347612"/>
                  </a:lnTo>
                  <a:lnTo>
                    <a:pt x="85678" y="1305260"/>
                  </a:lnTo>
                  <a:lnTo>
                    <a:pt x="66888" y="1262199"/>
                  </a:lnTo>
                  <a:lnTo>
                    <a:pt x="50445" y="1218517"/>
                  </a:lnTo>
                  <a:lnTo>
                    <a:pt x="36336" y="1174303"/>
                  </a:lnTo>
                  <a:lnTo>
                    <a:pt x="24548" y="1129647"/>
                  </a:lnTo>
                  <a:lnTo>
                    <a:pt x="15070" y="1084636"/>
                  </a:lnTo>
                  <a:lnTo>
                    <a:pt x="7889" y="1039360"/>
                  </a:lnTo>
                  <a:lnTo>
                    <a:pt x="2991" y="993908"/>
                  </a:lnTo>
                  <a:lnTo>
                    <a:pt x="366" y="948367"/>
                  </a:lnTo>
                  <a:lnTo>
                    <a:pt x="0" y="902828"/>
                  </a:lnTo>
                  <a:lnTo>
                    <a:pt x="1880" y="857379"/>
                  </a:lnTo>
                  <a:lnTo>
                    <a:pt x="5994" y="812109"/>
                  </a:lnTo>
                  <a:lnTo>
                    <a:pt x="12331" y="767106"/>
                  </a:lnTo>
                  <a:lnTo>
                    <a:pt x="20876" y="722459"/>
                  </a:lnTo>
                  <a:lnTo>
                    <a:pt x="31618" y="678257"/>
                  </a:lnTo>
                  <a:lnTo>
                    <a:pt x="44544" y="634589"/>
                  </a:lnTo>
                  <a:lnTo>
                    <a:pt x="59642" y="591544"/>
                  </a:lnTo>
                  <a:lnTo>
                    <a:pt x="76899" y="549211"/>
                  </a:lnTo>
                  <a:lnTo>
                    <a:pt x="96303" y="507678"/>
                  </a:lnTo>
                  <a:lnTo>
                    <a:pt x="117841" y="467034"/>
                  </a:lnTo>
                  <a:lnTo>
                    <a:pt x="141500" y="427368"/>
                  </a:lnTo>
                  <a:lnTo>
                    <a:pt x="167269" y="388769"/>
                  </a:lnTo>
                  <a:lnTo>
                    <a:pt x="195134" y="351325"/>
                  </a:lnTo>
                  <a:lnTo>
                    <a:pt x="225083" y="315125"/>
                  </a:lnTo>
                  <a:lnTo>
                    <a:pt x="257104" y="280259"/>
                  </a:lnTo>
                  <a:lnTo>
                    <a:pt x="291184" y="246815"/>
                  </a:lnTo>
                  <a:lnTo>
                    <a:pt x="327311" y="214881"/>
                  </a:lnTo>
                  <a:lnTo>
                    <a:pt x="365472" y="184547"/>
                  </a:lnTo>
                  <a:lnTo>
                    <a:pt x="405164" y="156246"/>
                  </a:lnTo>
                  <a:lnTo>
                    <a:pt x="445831" y="130342"/>
                  </a:lnTo>
                  <a:lnTo>
                    <a:pt x="487386" y="106822"/>
                  </a:lnTo>
                  <a:lnTo>
                    <a:pt x="529739" y="85673"/>
                  </a:lnTo>
                  <a:lnTo>
                    <a:pt x="572801" y="66884"/>
                  </a:lnTo>
                  <a:lnTo>
                    <a:pt x="616483" y="50441"/>
                  </a:lnTo>
                  <a:lnTo>
                    <a:pt x="660698" y="36333"/>
                  </a:lnTo>
                  <a:lnTo>
                    <a:pt x="705355" y="24546"/>
                  </a:lnTo>
                  <a:lnTo>
                    <a:pt x="750366" y="15068"/>
                  </a:lnTo>
                  <a:lnTo>
                    <a:pt x="795642" y="7887"/>
                  </a:lnTo>
                  <a:lnTo>
                    <a:pt x="841095" y="2991"/>
                  </a:lnTo>
                  <a:lnTo>
                    <a:pt x="886635" y="365"/>
                  </a:lnTo>
                  <a:lnTo>
                    <a:pt x="932175" y="0"/>
                  </a:lnTo>
                  <a:lnTo>
                    <a:pt x="977624" y="1880"/>
                  </a:lnTo>
                  <a:lnTo>
                    <a:pt x="1022895" y="5995"/>
                  </a:lnTo>
                  <a:lnTo>
                    <a:pt x="1067898" y="12331"/>
                  </a:lnTo>
                  <a:lnTo>
                    <a:pt x="1112544" y="20877"/>
                  </a:lnTo>
                  <a:lnTo>
                    <a:pt x="1156746" y="31619"/>
                  </a:lnTo>
                  <a:lnTo>
                    <a:pt x="1200413" y="44546"/>
                  </a:lnTo>
                  <a:lnTo>
                    <a:pt x="1243458" y="59644"/>
                  </a:lnTo>
                  <a:lnTo>
                    <a:pt x="1285791" y="76901"/>
                  </a:lnTo>
                  <a:lnTo>
                    <a:pt x="1327324" y="96305"/>
                  </a:lnTo>
                  <a:lnTo>
                    <a:pt x="1367968" y="117843"/>
                  </a:lnTo>
                  <a:lnTo>
                    <a:pt x="1407633" y="141502"/>
                  </a:lnTo>
                  <a:lnTo>
                    <a:pt x="1446232" y="167271"/>
                  </a:lnTo>
                  <a:lnTo>
                    <a:pt x="1483675" y="195136"/>
                  </a:lnTo>
                  <a:lnTo>
                    <a:pt x="1519874" y="225085"/>
                  </a:lnTo>
                  <a:lnTo>
                    <a:pt x="1554739" y="257106"/>
                  </a:lnTo>
                  <a:lnTo>
                    <a:pt x="1588183" y="291186"/>
                  </a:lnTo>
                  <a:lnTo>
                    <a:pt x="1620115" y="327313"/>
                  </a:lnTo>
                  <a:lnTo>
                    <a:pt x="1650448" y="365474"/>
                  </a:lnTo>
                  <a:lnTo>
                    <a:pt x="1678750" y="405165"/>
                  </a:lnTo>
                  <a:lnTo>
                    <a:pt x="1704655" y="445832"/>
                  </a:lnTo>
                  <a:lnTo>
                    <a:pt x="1728176" y="487385"/>
                  </a:lnTo>
                  <a:lnTo>
                    <a:pt x="1749325" y="529737"/>
                  </a:lnTo>
                  <a:lnTo>
                    <a:pt x="1768115" y="572799"/>
                  </a:lnTo>
                  <a:lnTo>
                    <a:pt x="1784558" y="616481"/>
                  </a:lnTo>
                  <a:lnTo>
                    <a:pt x="1798667" y="660694"/>
                  </a:lnTo>
                  <a:lnTo>
                    <a:pt x="1810454" y="705351"/>
                  </a:lnTo>
                  <a:lnTo>
                    <a:pt x="1819932" y="750361"/>
                  </a:lnTo>
                  <a:lnTo>
                    <a:pt x="1827113" y="795637"/>
                  </a:lnTo>
                  <a:lnTo>
                    <a:pt x="1832009" y="841090"/>
                  </a:lnTo>
                  <a:lnTo>
                    <a:pt x="1834634" y="886630"/>
                  </a:lnTo>
                  <a:lnTo>
                    <a:pt x="1835000" y="932169"/>
                  </a:lnTo>
                  <a:lnTo>
                    <a:pt x="1833119" y="977618"/>
                  </a:lnTo>
                  <a:lnTo>
                    <a:pt x="1829004" y="1022889"/>
                  </a:lnTo>
                  <a:lnTo>
                    <a:pt x="1822668" y="1067892"/>
                  </a:lnTo>
                  <a:lnTo>
                    <a:pt x="1814122" y="1112539"/>
                  </a:lnTo>
                  <a:lnTo>
                    <a:pt x="1803379" y="1156740"/>
                  </a:lnTo>
                  <a:lnTo>
                    <a:pt x="1790453" y="1200408"/>
                  </a:lnTo>
                  <a:lnTo>
                    <a:pt x="1775354" y="1243453"/>
                  </a:lnTo>
                  <a:lnTo>
                    <a:pt x="1758097" y="1285786"/>
                  </a:lnTo>
                  <a:lnTo>
                    <a:pt x="1738693" y="1327320"/>
                  </a:lnTo>
                  <a:lnTo>
                    <a:pt x="1717154" y="1367964"/>
                  </a:lnTo>
                  <a:lnTo>
                    <a:pt x="1693495" y="1407630"/>
                  </a:lnTo>
                  <a:lnTo>
                    <a:pt x="1667726" y="1446229"/>
                  </a:lnTo>
                  <a:lnTo>
                    <a:pt x="1639860" y="1483673"/>
                  </a:lnTo>
                  <a:lnTo>
                    <a:pt x="1609911" y="1519872"/>
                  </a:lnTo>
                  <a:lnTo>
                    <a:pt x="1577889" y="1554738"/>
                  </a:lnTo>
                  <a:lnTo>
                    <a:pt x="1543809" y="1588183"/>
                  </a:lnTo>
                  <a:lnTo>
                    <a:pt x="1507683" y="1620116"/>
                  </a:lnTo>
                  <a:lnTo>
                    <a:pt x="1469522" y="1650450"/>
                  </a:lnTo>
                  <a:close/>
                </a:path>
              </a:pathLst>
            </a:custGeom>
            <a:ln w="5235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215281" y="4384348"/>
              <a:ext cx="374015" cy="374015"/>
            </a:xfrm>
            <a:custGeom>
              <a:avLst/>
              <a:gdLst/>
              <a:ahLst/>
              <a:cxnLst/>
              <a:rect l="l" t="t" r="r" b="b"/>
              <a:pathLst>
                <a:path w="374015" h="374014">
                  <a:moveTo>
                    <a:pt x="164930" y="0"/>
                  </a:moveTo>
                  <a:lnTo>
                    <a:pt x="117644" y="11882"/>
                  </a:lnTo>
                  <a:lnTo>
                    <a:pt x="73673" y="36591"/>
                  </a:lnTo>
                  <a:lnTo>
                    <a:pt x="37782" y="72032"/>
                  </a:lnTo>
                  <a:lnTo>
                    <a:pt x="13303" y="114201"/>
                  </a:lnTo>
                  <a:lnTo>
                    <a:pt x="591" y="160587"/>
                  </a:lnTo>
                  <a:lnTo>
                    <a:pt x="0" y="208680"/>
                  </a:lnTo>
                  <a:lnTo>
                    <a:pt x="11883" y="255970"/>
                  </a:lnTo>
                  <a:lnTo>
                    <a:pt x="36596" y="299944"/>
                  </a:lnTo>
                  <a:lnTo>
                    <a:pt x="72032" y="335835"/>
                  </a:lnTo>
                  <a:lnTo>
                    <a:pt x="114198" y="360313"/>
                  </a:lnTo>
                  <a:lnTo>
                    <a:pt x="160583" y="373023"/>
                  </a:lnTo>
                  <a:lnTo>
                    <a:pt x="208675" y="373613"/>
                  </a:lnTo>
                  <a:lnTo>
                    <a:pt x="255964" y="361731"/>
                  </a:lnTo>
                  <a:lnTo>
                    <a:pt x="299939" y="337022"/>
                  </a:lnTo>
                  <a:lnTo>
                    <a:pt x="335831" y="301581"/>
                  </a:lnTo>
                  <a:lnTo>
                    <a:pt x="360310" y="259412"/>
                  </a:lnTo>
                  <a:lnTo>
                    <a:pt x="373022" y="213027"/>
                  </a:lnTo>
                  <a:lnTo>
                    <a:pt x="373613" y="164935"/>
                  </a:lnTo>
                  <a:lnTo>
                    <a:pt x="361729" y="117649"/>
                  </a:lnTo>
                  <a:lnTo>
                    <a:pt x="337016" y="73679"/>
                  </a:lnTo>
                  <a:lnTo>
                    <a:pt x="301575" y="37783"/>
                  </a:lnTo>
                  <a:lnTo>
                    <a:pt x="259407" y="13303"/>
                  </a:lnTo>
                  <a:lnTo>
                    <a:pt x="213021" y="591"/>
                  </a:lnTo>
                  <a:lnTo>
                    <a:pt x="164930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215281" y="4384348"/>
              <a:ext cx="374015" cy="374015"/>
            </a:xfrm>
            <a:custGeom>
              <a:avLst/>
              <a:gdLst/>
              <a:ahLst/>
              <a:cxnLst/>
              <a:rect l="l" t="t" r="r" b="b"/>
              <a:pathLst>
                <a:path w="374015" h="374014">
                  <a:moveTo>
                    <a:pt x="299939" y="337022"/>
                  </a:moveTo>
                  <a:lnTo>
                    <a:pt x="255964" y="361731"/>
                  </a:lnTo>
                  <a:lnTo>
                    <a:pt x="208675" y="373613"/>
                  </a:lnTo>
                  <a:lnTo>
                    <a:pt x="160583" y="373023"/>
                  </a:lnTo>
                  <a:lnTo>
                    <a:pt x="114198" y="360313"/>
                  </a:lnTo>
                  <a:lnTo>
                    <a:pt x="72032" y="335835"/>
                  </a:lnTo>
                  <a:lnTo>
                    <a:pt x="36596" y="299944"/>
                  </a:lnTo>
                  <a:lnTo>
                    <a:pt x="11883" y="255970"/>
                  </a:lnTo>
                  <a:lnTo>
                    <a:pt x="0" y="208680"/>
                  </a:lnTo>
                  <a:lnTo>
                    <a:pt x="591" y="160587"/>
                  </a:lnTo>
                  <a:lnTo>
                    <a:pt x="13303" y="114201"/>
                  </a:lnTo>
                  <a:lnTo>
                    <a:pt x="37782" y="72032"/>
                  </a:lnTo>
                  <a:lnTo>
                    <a:pt x="73673" y="36591"/>
                  </a:lnTo>
                  <a:lnTo>
                    <a:pt x="117644" y="11882"/>
                  </a:lnTo>
                  <a:lnTo>
                    <a:pt x="164930" y="0"/>
                  </a:lnTo>
                  <a:lnTo>
                    <a:pt x="213021" y="591"/>
                  </a:lnTo>
                  <a:lnTo>
                    <a:pt x="259407" y="13303"/>
                  </a:lnTo>
                  <a:lnTo>
                    <a:pt x="301575" y="37783"/>
                  </a:lnTo>
                  <a:lnTo>
                    <a:pt x="337016" y="73679"/>
                  </a:lnTo>
                  <a:lnTo>
                    <a:pt x="361729" y="117649"/>
                  </a:lnTo>
                  <a:lnTo>
                    <a:pt x="373613" y="164935"/>
                  </a:lnTo>
                  <a:lnTo>
                    <a:pt x="373022" y="213027"/>
                  </a:lnTo>
                  <a:lnTo>
                    <a:pt x="360310" y="259412"/>
                  </a:lnTo>
                  <a:lnTo>
                    <a:pt x="335831" y="301581"/>
                  </a:lnTo>
                  <a:lnTo>
                    <a:pt x="299939" y="337022"/>
                  </a:lnTo>
                  <a:close/>
                </a:path>
              </a:pathLst>
            </a:custGeom>
            <a:ln w="5235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9227" y="5527920"/>
              <a:ext cx="4372509" cy="46281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823276" y="2208831"/>
              <a:ext cx="3046730" cy="2610485"/>
            </a:xfrm>
            <a:custGeom>
              <a:avLst/>
              <a:gdLst/>
              <a:ahLst/>
              <a:cxnLst/>
              <a:rect l="l" t="t" r="r" b="b"/>
              <a:pathLst>
                <a:path w="3046729" h="2610485">
                  <a:moveTo>
                    <a:pt x="992976" y="0"/>
                  </a:moveTo>
                  <a:lnTo>
                    <a:pt x="946686" y="824"/>
                  </a:lnTo>
                  <a:lnTo>
                    <a:pt x="900516" y="3792"/>
                  </a:lnTo>
                  <a:lnTo>
                    <a:pt x="854549" y="8891"/>
                  </a:lnTo>
                  <a:lnTo>
                    <a:pt x="808867" y="16111"/>
                  </a:lnTo>
                  <a:lnTo>
                    <a:pt x="763554" y="25440"/>
                  </a:lnTo>
                  <a:lnTo>
                    <a:pt x="718694" y="36868"/>
                  </a:lnTo>
                  <a:lnTo>
                    <a:pt x="674369" y="50383"/>
                  </a:lnTo>
                  <a:lnTo>
                    <a:pt x="630663" y="65975"/>
                  </a:lnTo>
                  <a:lnTo>
                    <a:pt x="587658" y="83632"/>
                  </a:lnTo>
                  <a:lnTo>
                    <a:pt x="545439" y="103344"/>
                  </a:lnTo>
                  <a:lnTo>
                    <a:pt x="504088" y="125099"/>
                  </a:lnTo>
                  <a:lnTo>
                    <a:pt x="463688" y="148885"/>
                  </a:lnTo>
                  <a:lnTo>
                    <a:pt x="424322" y="174693"/>
                  </a:lnTo>
                  <a:lnTo>
                    <a:pt x="386075" y="202511"/>
                  </a:lnTo>
                  <a:lnTo>
                    <a:pt x="349028" y="232328"/>
                  </a:lnTo>
                  <a:lnTo>
                    <a:pt x="313266" y="264133"/>
                  </a:lnTo>
                  <a:lnTo>
                    <a:pt x="278870" y="297915"/>
                  </a:lnTo>
                  <a:lnTo>
                    <a:pt x="245926" y="333662"/>
                  </a:lnTo>
                  <a:lnTo>
                    <a:pt x="215110" y="370532"/>
                  </a:lnTo>
                  <a:lnTo>
                    <a:pt x="186399" y="408370"/>
                  </a:lnTo>
                  <a:lnTo>
                    <a:pt x="159784" y="447106"/>
                  </a:lnTo>
                  <a:lnTo>
                    <a:pt x="135254" y="486670"/>
                  </a:lnTo>
                  <a:lnTo>
                    <a:pt x="112800" y="526993"/>
                  </a:lnTo>
                  <a:lnTo>
                    <a:pt x="92412" y="568005"/>
                  </a:lnTo>
                  <a:lnTo>
                    <a:pt x="74080" y="609636"/>
                  </a:lnTo>
                  <a:lnTo>
                    <a:pt x="57795" y="651817"/>
                  </a:lnTo>
                  <a:lnTo>
                    <a:pt x="43546" y="694478"/>
                  </a:lnTo>
                  <a:lnTo>
                    <a:pt x="31323" y="737549"/>
                  </a:lnTo>
                  <a:lnTo>
                    <a:pt x="21118" y="780961"/>
                  </a:lnTo>
                  <a:lnTo>
                    <a:pt x="12919" y="824643"/>
                  </a:lnTo>
                  <a:lnTo>
                    <a:pt x="6718" y="868527"/>
                  </a:lnTo>
                  <a:lnTo>
                    <a:pt x="2504" y="912542"/>
                  </a:lnTo>
                  <a:lnTo>
                    <a:pt x="268" y="956619"/>
                  </a:lnTo>
                  <a:lnTo>
                    <a:pt x="0" y="1000688"/>
                  </a:lnTo>
                  <a:lnTo>
                    <a:pt x="1689" y="1044680"/>
                  </a:lnTo>
                  <a:lnTo>
                    <a:pt x="5327" y="1088524"/>
                  </a:lnTo>
                  <a:lnTo>
                    <a:pt x="10903" y="1132151"/>
                  </a:lnTo>
                  <a:lnTo>
                    <a:pt x="18408" y="1175492"/>
                  </a:lnTo>
                  <a:lnTo>
                    <a:pt x="27832" y="1218476"/>
                  </a:lnTo>
                  <a:lnTo>
                    <a:pt x="39164" y="1261034"/>
                  </a:lnTo>
                  <a:lnTo>
                    <a:pt x="52396" y="1303097"/>
                  </a:lnTo>
                  <a:lnTo>
                    <a:pt x="67517" y="1344594"/>
                  </a:lnTo>
                  <a:lnTo>
                    <a:pt x="84518" y="1385455"/>
                  </a:lnTo>
                  <a:lnTo>
                    <a:pt x="103388" y="1425612"/>
                  </a:lnTo>
                  <a:lnTo>
                    <a:pt x="124119" y="1464995"/>
                  </a:lnTo>
                  <a:lnTo>
                    <a:pt x="146699" y="1503533"/>
                  </a:lnTo>
                  <a:lnTo>
                    <a:pt x="171120" y="1541158"/>
                  </a:lnTo>
                  <a:lnTo>
                    <a:pt x="197371" y="1577798"/>
                  </a:lnTo>
                  <a:lnTo>
                    <a:pt x="225443" y="1613386"/>
                  </a:lnTo>
                  <a:lnTo>
                    <a:pt x="255326" y="1647850"/>
                  </a:lnTo>
                  <a:lnTo>
                    <a:pt x="287010" y="1681122"/>
                  </a:lnTo>
                  <a:lnTo>
                    <a:pt x="320485" y="1713131"/>
                  </a:lnTo>
                  <a:lnTo>
                    <a:pt x="355741" y="1743809"/>
                  </a:lnTo>
                  <a:lnTo>
                    <a:pt x="392769" y="1773084"/>
                  </a:lnTo>
                  <a:lnTo>
                    <a:pt x="432727" y="1801674"/>
                  </a:lnTo>
                  <a:lnTo>
                    <a:pt x="473610" y="1827999"/>
                  </a:lnTo>
                  <a:lnTo>
                    <a:pt x="515342" y="1852070"/>
                  </a:lnTo>
                  <a:lnTo>
                    <a:pt x="557844" y="1873899"/>
                  </a:lnTo>
                  <a:lnTo>
                    <a:pt x="601036" y="1893497"/>
                  </a:lnTo>
                  <a:lnTo>
                    <a:pt x="644841" y="1910875"/>
                  </a:lnTo>
                  <a:lnTo>
                    <a:pt x="689179" y="1926043"/>
                  </a:lnTo>
                  <a:lnTo>
                    <a:pt x="733972" y="1939013"/>
                  </a:lnTo>
                  <a:lnTo>
                    <a:pt x="779142" y="1949796"/>
                  </a:lnTo>
                  <a:lnTo>
                    <a:pt x="824609" y="1958403"/>
                  </a:lnTo>
                  <a:lnTo>
                    <a:pt x="870296" y="1964846"/>
                  </a:lnTo>
                  <a:lnTo>
                    <a:pt x="916123" y="1969134"/>
                  </a:lnTo>
                  <a:lnTo>
                    <a:pt x="962012" y="1971280"/>
                  </a:lnTo>
                  <a:lnTo>
                    <a:pt x="1007884" y="1971294"/>
                  </a:lnTo>
                  <a:lnTo>
                    <a:pt x="1053660" y="1969188"/>
                  </a:lnTo>
                  <a:lnTo>
                    <a:pt x="1099263" y="1964972"/>
                  </a:lnTo>
                  <a:lnTo>
                    <a:pt x="1144613" y="1958658"/>
                  </a:lnTo>
                  <a:lnTo>
                    <a:pt x="1189631" y="1950256"/>
                  </a:lnTo>
                  <a:lnTo>
                    <a:pt x="1234240" y="1939778"/>
                  </a:lnTo>
                  <a:lnTo>
                    <a:pt x="1278360" y="1927235"/>
                  </a:lnTo>
                  <a:lnTo>
                    <a:pt x="1321913" y="1912637"/>
                  </a:lnTo>
                  <a:lnTo>
                    <a:pt x="1364820" y="1895997"/>
                  </a:lnTo>
                  <a:lnTo>
                    <a:pt x="1407003" y="1877325"/>
                  </a:lnTo>
                  <a:lnTo>
                    <a:pt x="1448383" y="1856632"/>
                  </a:lnTo>
                  <a:lnTo>
                    <a:pt x="1488881" y="1833929"/>
                  </a:lnTo>
                  <a:lnTo>
                    <a:pt x="1528418" y="1809227"/>
                  </a:lnTo>
                  <a:lnTo>
                    <a:pt x="1566917" y="1782537"/>
                  </a:lnTo>
                  <a:lnTo>
                    <a:pt x="1604298" y="1753871"/>
                  </a:lnTo>
                  <a:lnTo>
                    <a:pt x="1640483" y="1723240"/>
                  </a:lnTo>
                  <a:lnTo>
                    <a:pt x="1675393" y="1690654"/>
                  </a:lnTo>
                  <a:lnTo>
                    <a:pt x="1708949" y="1656125"/>
                  </a:lnTo>
                  <a:lnTo>
                    <a:pt x="2527186" y="2272399"/>
                  </a:lnTo>
                  <a:lnTo>
                    <a:pt x="2553908" y="2305403"/>
                  </a:lnTo>
                  <a:lnTo>
                    <a:pt x="2555688" y="2320062"/>
                  </a:lnTo>
                  <a:lnTo>
                    <a:pt x="2555259" y="2324942"/>
                  </a:lnTo>
                  <a:lnTo>
                    <a:pt x="2553678" y="2377013"/>
                  </a:lnTo>
                  <a:lnTo>
                    <a:pt x="2559150" y="2426172"/>
                  </a:lnTo>
                  <a:lnTo>
                    <a:pt x="2572860" y="2471803"/>
                  </a:lnTo>
                  <a:lnTo>
                    <a:pt x="2595994" y="2513291"/>
                  </a:lnTo>
                  <a:lnTo>
                    <a:pt x="2629738" y="2550024"/>
                  </a:lnTo>
                  <a:lnTo>
                    <a:pt x="2675276" y="2581384"/>
                  </a:lnTo>
                  <a:lnTo>
                    <a:pt x="2718036" y="2599674"/>
                  </a:lnTo>
                  <a:lnTo>
                    <a:pt x="2762769" y="2609274"/>
                  </a:lnTo>
                  <a:lnTo>
                    <a:pt x="2808173" y="2610401"/>
                  </a:lnTo>
                  <a:lnTo>
                    <a:pt x="2852944" y="2603274"/>
                  </a:lnTo>
                  <a:lnTo>
                    <a:pt x="2895781" y="2588110"/>
                  </a:lnTo>
                  <a:lnTo>
                    <a:pt x="2935380" y="2565125"/>
                  </a:lnTo>
                  <a:lnTo>
                    <a:pt x="2970440" y="2534538"/>
                  </a:lnTo>
                  <a:lnTo>
                    <a:pt x="3000838" y="2496288"/>
                  </a:lnTo>
                  <a:lnTo>
                    <a:pt x="3023701" y="2454701"/>
                  </a:lnTo>
                  <a:lnTo>
                    <a:pt x="3038873" y="2410956"/>
                  </a:lnTo>
                  <a:lnTo>
                    <a:pt x="3046199" y="2366231"/>
                  </a:lnTo>
                  <a:lnTo>
                    <a:pt x="3045523" y="2321708"/>
                  </a:lnTo>
                  <a:lnTo>
                    <a:pt x="3036690" y="2278564"/>
                  </a:lnTo>
                  <a:lnTo>
                    <a:pt x="3019545" y="2237980"/>
                  </a:lnTo>
                  <a:lnTo>
                    <a:pt x="2993932" y="2201135"/>
                  </a:lnTo>
                  <a:lnTo>
                    <a:pt x="2959697" y="2169208"/>
                  </a:lnTo>
                  <a:lnTo>
                    <a:pt x="2916730" y="2141207"/>
                  </a:lnTo>
                  <a:lnTo>
                    <a:pt x="2871939" y="2122299"/>
                  </a:lnTo>
                  <a:lnTo>
                    <a:pt x="2824251" y="2114308"/>
                  </a:lnTo>
                  <a:lnTo>
                    <a:pt x="2772590" y="2119058"/>
                  </a:lnTo>
                  <a:lnTo>
                    <a:pt x="2698191" y="2144491"/>
                  </a:lnTo>
                  <a:lnTo>
                    <a:pt x="2686705" y="2144683"/>
                  </a:lnTo>
                  <a:lnTo>
                    <a:pt x="2646860" y="2126211"/>
                  </a:lnTo>
                  <a:lnTo>
                    <a:pt x="2611407" y="2102727"/>
                  </a:lnTo>
                  <a:lnTo>
                    <a:pt x="2567112" y="2070833"/>
                  </a:lnTo>
                  <a:lnTo>
                    <a:pt x="2517764" y="2033838"/>
                  </a:lnTo>
                  <a:lnTo>
                    <a:pt x="2467149" y="1995054"/>
                  </a:lnTo>
                  <a:lnTo>
                    <a:pt x="2377275" y="1925359"/>
                  </a:lnTo>
                  <a:lnTo>
                    <a:pt x="2345590" y="1901070"/>
                  </a:lnTo>
                  <a:lnTo>
                    <a:pt x="1822736" y="1507281"/>
                  </a:lnTo>
                  <a:lnTo>
                    <a:pt x="1847016" y="1466286"/>
                  </a:lnTo>
                  <a:lnTo>
                    <a:pt x="1869109" y="1424522"/>
                  </a:lnTo>
                  <a:lnTo>
                    <a:pt x="1889026" y="1382066"/>
                  </a:lnTo>
                  <a:lnTo>
                    <a:pt x="1906778" y="1338993"/>
                  </a:lnTo>
                  <a:lnTo>
                    <a:pt x="1922375" y="1295379"/>
                  </a:lnTo>
                  <a:lnTo>
                    <a:pt x="1935828" y="1251298"/>
                  </a:lnTo>
                  <a:lnTo>
                    <a:pt x="1947147" y="1206828"/>
                  </a:lnTo>
                  <a:lnTo>
                    <a:pt x="1956344" y="1162043"/>
                  </a:lnTo>
                  <a:lnTo>
                    <a:pt x="1963428" y="1117019"/>
                  </a:lnTo>
                  <a:lnTo>
                    <a:pt x="1968411" y="1071832"/>
                  </a:lnTo>
                  <a:lnTo>
                    <a:pt x="1971303" y="1026556"/>
                  </a:lnTo>
                  <a:lnTo>
                    <a:pt x="1972115" y="981269"/>
                  </a:lnTo>
                  <a:lnTo>
                    <a:pt x="1970857" y="936045"/>
                  </a:lnTo>
                  <a:lnTo>
                    <a:pt x="1967541" y="890959"/>
                  </a:lnTo>
                  <a:lnTo>
                    <a:pt x="1962176" y="846089"/>
                  </a:lnTo>
                  <a:lnTo>
                    <a:pt x="1954773" y="801508"/>
                  </a:lnTo>
                  <a:lnTo>
                    <a:pt x="1945344" y="757293"/>
                  </a:lnTo>
                  <a:lnTo>
                    <a:pt x="1933898" y="713520"/>
                  </a:lnTo>
                  <a:lnTo>
                    <a:pt x="1920446" y="670263"/>
                  </a:lnTo>
                  <a:lnTo>
                    <a:pt x="1904999" y="627598"/>
                  </a:lnTo>
                  <a:lnTo>
                    <a:pt x="1887568" y="585602"/>
                  </a:lnTo>
                  <a:lnTo>
                    <a:pt x="1868164" y="544350"/>
                  </a:lnTo>
                  <a:lnTo>
                    <a:pt x="1846796" y="503916"/>
                  </a:lnTo>
                  <a:lnTo>
                    <a:pt x="1823476" y="464378"/>
                  </a:lnTo>
                  <a:lnTo>
                    <a:pt x="1798213" y="425810"/>
                  </a:lnTo>
                  <a:lnTo>
                    <a:pt x="1771020" y="388287"/>
                  </a:lnTo>
                  <a:lnTo>
                    <a:pt x="1741906" y="351887"/>
                  </a:lnTo>
                  <a:lnTo>
                    <a:pt x="1710883" y="316683"/>
                  </a:lnTo>
                  <a:lnTo>
                    <a:pt x="1677960" y="282753"/>
                  </a:lnTo>
                  <a:lnTo>
                    <a:pt x="1643148" y="250170"/>
                  </a:lnTo>
                  <a:lnTo>
                    <a:pt x="1606459" y="219012"/>
                  </a:lnTo>
                  <a:lnTo>
                    <a:pt x="1567902" y="189353"/>
                  </a:lnTo>
                  <a:lnTo>
                    <a:pt x="1527489" y="161270"/>
                  </a:lnTo>
                  <a:lnTo>
                    <a:pt x="1486254" y="135518"/>
                  </a:lnTo>
                  <a:lnTo>
                    <a:pt x="1444141" y="112041"/>
                  </a:lnTo>
                  <a:lnTo>
                    <a:pt x="1401232" y="90829"/>
                  </a:lnTo>
                  <a:lnTo>
                    <a:pt x="1357611" y="71871"/>
                  </a:lnTo>
                  <a:lnTo>
                    <a:pt x="1313360" y="55155"/>
                  </a:lnTo>
                  <a:lnTo>
                    <a:pt x="1268564" y="40670"/>
                  </a:lnTo>
                  <a:lnTo>
                    <a:pt x="1223304" y="28406"/>
                  </a:lnTo>
                  <a:lnTo>
                    <a:pt x="1177665" y="18350"/>
                  </a:lnTo>
                  <a:lnTo>
                    <a:pt x="1131730" y="10493"/>
                  </a:lnTo>
                  <a:lnTo>
                    <a:pt x="1085581" y="4823"/>
                  </a:lnTo>
                  <a:lnTo>
                    <a:pt x="1039302" y="1329"/>
                  </a:lnTo>
                  <a:lnTo>
                    <a:pt x="992976" y="0"/>
                  </a:lnTo>
                  <a:close/>
                </a:path>
              </a:pathLst>
            </a:custGeom>
            <a:solidFill>
              <a:srgbClr val="6280A8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823276" y="2208831"/>
              <a:ext cx="3046730" cy="2610485"/>
            </a:xfrm>
            <a:custGeom>
              <a:avLst/>
              <a:gdLst/>
              <a:ahLst/>
              <a:cxnLst/>
              <a:rect l="l" t="t" r="r" b="b"/>
              <a:pathLst>
                <a:path w="3046729" h="2610485">
                  <a:moveTo>
                    <a:pt x="2555259" y="2324942"/>
                  </a:moveTo>
                  <a:lnTo>
                    <a:pt x="2553678" y="2377013"/>
                  </a:lnTo>
                  <a:lnTo>
                    <a:pt x="2559150" y="2426172"/>
                  </a:lnTo>
                  <a:lnTo>
                    <a:pt x="2572860" y="2471803"/>
                  </a:lnTo>
                  <a:lnTo>
                    <a:pt x="2595994" y="2513291"/>
                  </a:lnTo>
                  <a:lnTo>
                    <a:pt x="2629738" y="2550024"/>
                  </a:lnTo>
                  <a:lnTo>
                    <a:pt x="2675276" y="2581384"/>
                  </a:lnTo>
                  <a:lnTo>
                    <a:pt x="2718036" y="2599674"/>
                  </a:lnTo>
                  <a:lnTo>
                    <a:pt x="2762769" y="2609274"/>
                  </a:lnTo>
                  <a:lnTo>
                    <a:pt x="2808173" y="2610401"/>
                  </a:lnTo>
                  <a:lnTo>
                    <a:pt x="2852944" y="2603274"/>
                  </a:lnTo>
                  <a:lnTo>
                    <a:pt x="2895781" y="2588110"/>
                  </a:lnTo>
                  <a:lnTo>
                    <a:pt x="2935380" y="2565125"/>
                  </a:lnTo>
                  <a:lnTo>
                    <a:pt x="2970440" y="2534538"/>
                  </a:lnTo>
                  <a:lnTo>
                    <a:pt x="3000838" y="2496288"/>
                  </a:lnTo>
                  <a:lnTo>
                    <a:pt x="3023701" y="2454701"/>
                  </a:lnTo>
                  <a:lnTo>
                    <a:pt x="3038873" y="2410956"/>
                  </a:lnTo>
                  <a:lnTo>
                    <a:pt x="3046199" y="2366231"/>
                  </a:lnTo>
                  <a:lnTo>
                    <a:pt x="3045523" y="2321708"/>
                  </a:lnTo>
                  <a:lnTo>
                    <a:pt x="3036690" y="2278564"/>
                  </a:lnTo>
                  <a:lnTo>
                    <a:pt x="3019545" y="2237980"/>
                  </a:lnTo>
                  <a:lnTo>
                    <a:pt x="2993932" y="2201135"/>
                  </a:lnTo>
                  <a:lnTo>
                    <a:pt x="2959697" y="2169208"/>
                  </a:lnTo>
                  <a:lnTo>
                    <a:pt x="2916730" y="2141207"/>
                  </a:lnTo>
                  <a:lnTo>
                    <a:pt x="2871939" y="2122299"/>
                  </a:lnTo>
                  <a:lnTo>
                    <a:pt x="2824251" y="2114308"/>
                  </a:lnTo>
                  <a:lnTo>
                    <a:pt x="2772590" y="2119058"/>
                  </a:lnTo>
                  <a:lnTo>
                    <a:pt x="2715882" y="2138372"/>
                  </a:lnTo>
                  <a:lnTo>
                    <a:pt x="2698191" y="2144491"/>
                  </a:lnTo>
                  <a:lnTo>
                    <a:pt x="2686705" y="2144683"/>
                  </a:lnTo>
                  <a:lnTo>
                    <a:pt x="2646860" y="2126211"/>
                  </a:lnTo>
                  <a:lnTo>
                    <a:pt x="2611407" y="2102727"/>
                  </a:lnTo>
                  <a:lnTo>
                    <a:pt x="2567112" y="2070833"/>
                  </a:lnTo>
                  <a:lnTo>
                    <a:pt x="2517764" y="2033838"/>
                  </a:lnTo>
                  <a:lnTo>
                    <a:pt x="2467149" y="1995054"/>
                  </a:lnTo>
                  <a:lnTo>
                    <a:pt x="2419057" y="1957791"/>
                  </a:lnTo>
                  <a:lnTo>
                    <a:pt x="2377275" y="1925359"/>
                  </a:lnTo>
                  <a:lnTo>
                    <a:pt x="2345590" y="1901070"/>
                  </a:lnTo>
                  <a:lnTo>
                    <a:pt x="2306512" y="1871642"/>
                  </a:lnTo>
                  <a:lnTo>
                    <a:pt x="2267436" y="1842213"/>
                  </a:lnTo>
                  <a:lnTo>
                    <a:pt x="2228360" y="1812784"/>
                  </a:lnTo>
                  <a:lnTo>
                    <a:pt x="2189284" y="1783355"/>
                  </a:lnTo>
                  <a:lnTo>
                    <a:pt x="2150209" y="1753926"/>
                  </a:lnTo>
                  <a:lnTo>
                    <a:pt x="2111135" y="1724496"/>
                  </a:lnTo>
                  <a:lnTo>
                    <a:pt x="2072061" y="1695067"/>
                  </a:lnTo>
                  <a:lnTo>
                    <a:pt x="2032987" y="1665638"/>
                  </a:lnTo>
                  <a:lnTo>
                    <a:pt x="1993914" y="1636209"/>
                  </a:lnTo>
                  <a:lnTo>
                    <a:pt x="1954842" y="1606780"/>
                  </a:lnTo>
                  <a:lnTo>
                    <a:pt x="1915770" y="1577352"/>
                  </a:lnTo>
                  <a:lnTo>
                    <a:pt x="1892509" y="1559838"/>
                  </a:lnTo>
                  <a:lnTo>
                    <a:pt x="1869249" y="1542320"/>
                  </a:lnTo>
                  <a:lnTo>
                    <a:pt x="1845991" y="1524801"/>
                  </a:lnTo>
                  <a:lnTo>
                    <a:pt x="1822736" y="1507281"/>
                  </a:lnTo>
                  <a:lnTo>
                    <a:pt x="1847016" y="1466286"/>
                  </a:lnTo>
                  <a:lnTo>
                    <a:pt x="1869109" y="1424522"/>
                  </a:lnTo>
                  <a:lnTo>
                    <a:pt x="1889026" y="1382066"/>
                  </a:lnTo>
                  <a:lnTo>
                    <a:pt x="1906778" y="1338993"/>
                  </a:lnTo>
                  <a:lnTo>
                    <a:pt x="1922375" y="1295379"/>
                  </a:lnTo>
                  <a:lnTo>
                    <a:pt x="1935828" y="1251298"/>
                  </a:lnTo>
                  <a:lnTo>
                    <a:pt x="1947147" y="1206828"/>
                  </a:lnTo>
                  <a:lnTo>
                    <a:pt x="1956344" y="1162043"/>
                  </a:lnTo>
                  <a:lnTo>
                    <a:pt x="1963428" y="1117019"/>
                  </a:lnTo>
                  <a:lnTo>
                    <a:pt x="1968411" y="1071832"/>
                  </a:lnTo>
                  <a:lnTo>
                    <a:pt x="1971303" y="1026556"/>
                  </a:lnTo>
                  <a:lnTo>
                    <a:pt x="1972115" y="981269"/>
                  </a:lnTo>
                  <a:lnTo>
                    <a:pt x="1970857" y="936045"/>
                  </a:lnTo>
                  <a:lnTo>
                    <a:pt x="1967541" y="890959"/>
                  </a:lnTo>
                  <a:lnTo>
                    <a:pt x="1962176" y="846089"/>
                  </a:lnTo>
                  <a:lnTo>
                    <a:pt x="1954773" y="801508"/>
                  </a:lnTo>
                  <a:lnTo>
                    <a:pt x="1945344" y="757293"/>
                  </a:lnTo>
                  <a:lnTo>
                    <a:pt x="1933898" y="713520"/>
                  </a:lnTo>
                  <a:lnTo>
                    <a:pt x="1920446" y="670263"/>
                  </a:lnTo>
                  <a:lnTo>
                    <a:pt x="1904999" y="627598"/>
                  </a:lnTo>
                  <a:lnTo>
                    <a:pt x="1887568" y="585602"/>
                  </a:lnTo>
                  <a:lnTo>
                    <a:pt x="1868164" y="544350"/>
                  </a:lnTo>
                  <a:lnTo>
                    <a:pt x="1846796" y="503916"/>
                  </a:lnTo>
                  <a:lnTo>
                    <a:pt x="1823476" y="464378"/>
                  </a:lnTo>
                  <a:lnTo>
                    <a:pt x="1798213" y="425810"/>
                  </a:lnTo>
                  <a:lnTo>
                    <a:pt x="1771020" y="388287"/>
                  </a:lnTo>
                  <a:lnTo>
                    <a:pt x="1741906" y="351887"/>
                  </a:lnTo>
                  <a:lnTo>
                    <a:pt x="1710883" y="316683"/>
                  </a:lnTo>
                  <a:lnTo>
                    <a:pt x="1677960" y="282753"/>
                  </a:lnTo>
                  <a:lnTo>
                    <a:pt x="1643148" y="250170"/>
                  </a:lnTo>
                  <a:lnTo>
                    <a:pt x="1606459" y="219012"/>
                  </a:lnTo>
                  <a:lnTo>
                    <a:pt x="1567902" y="189353"/>
                  </a:lnTo>
                  <a:lnTo>
                    <a:pt x="1527489" y="161270"/>
                  </a:lnTo>
                  <a:lnTo>
                    <a:pt x="1486254" y="135518"/>
                  </a:lnTo>
                  <a:lnTo>
                    <a:pt x="1444141" y="112041"/>
                  </a:lnTo>
                  <a:lnTo>
                    <a:pt x="1401232" y="90829"/>
                  </a:lnTo>
                  <a:lnTo>
                    <a:pt x="1357611" y="71871"/>
                  </a:lnTo>
                  <a:lnTo>
                    <a:pt x="1313360" y="55155"/>
                  </a:lnTo>
                  <a:lnTo>
                    <a:pt x="1268564" y="40670"/>
                  </a:lnTo>
                  <a:lnTo>
                    <a:pt x="1223304" y="28406"/>
                  </a:lnTo>
                  <a:lnTo>
                    <a:pt x="1177665" y="18350"/>
                  </a:lnTo>
                  <a:lnTo>
                    <a:pt x="1131730" y="10493"/>
                  </a:lnTo>
                  <a:lnTo>
                    <a:pt x="1085581" y="4823"/>
                  </a:lnTo>
                  <a:lnTo>
                    <a:pt x="1039302" y="1329"/>
                  </a:lnTo>
                  <a:lnTo>
                    <a:pt x="992976" y="0"/>
                  </a:lnTo>
                  <a:lnTo>
                    <a:pt x="946686" y="824"/>
                  </a:lnTo>
                  <a:lnTo>
                    <a:pt x="900516" y="3792"/>
                  </a:lnTo>
                  <a:lnTo>
                    <a:pt x="854549" y="8891"/>
                  </a:lnTo>
                  <a:lnTo>
                    <a:pt x="808867" y="16111"/>
                  </a:lnTo>
                  <a:lnTo>
                    <a:pt x="763554" y="25440"/>
                  </a:lnTo>
                  <a:lnTo>
                    <a:pt x="718694" y="36868"/>
                  </a:lnTo>
                  <a:lnTo>
                    <a:pt x="674369" y="50383"/>
                  </a:lnTo>
                  <a:lnTo>
                    <a:pt x="630663" y="65975"/>
                  </a:lnTo>
                  <a:lnTo>
                    <a:pt x="587658" y="83632"/>
                  </a:lnTo>
                  <a:lnTo>
                    <a:pt x="545439" y="103344"/>
                  </a:lnTo>
                  <a:lnTo>
                    <a:pt x="504088" y="125099"/>
                  </a:lnTo>
                  <a:lnTo>
                    <a:pt x="463688" y="148885"/>
                  </a:lnTo>
                  <a:lnTo>
                    <a:pt x="424322" y="174693"/>
                  </a:lnTo>
                  <a:lnTo>
                    <a:pt x="386075" y="202511"/>
                  </a:lnTo>
                  <a:lnTo>
                    <a:pt x="349028" y="232328"/>
                  </a:lnTo>
                  <a:lnTo>
                    <a:pt x="313266" y="264133"/>
                  </a:lnTo>
                  <a:lnTo>
                    <a:pt x="278870" y="297915"/>
                  </a:lnTo>
                  <a:lnTo>
                    <a:pt x="245926" y="333662"/>
                  </a:lnTo>
                  <a:lnTo>
                    <a:pt x="215110" y="370532"/>
                  </a:lnTo>
                  <a:lnTo>
                    <a:pt x="186399" y="408370"/>
                  </a:lnTo>
                  <a:lnTo>
                    <a:pt x="159784" y="447106"/>
                  </a:lnTo>
                  <a:lnTo>
                    <a:pt x="135254" y="486670"/>
                  </a:lnTo>
                  <a:lnTo>
                    <a:pt x="112800" y="526993"/>
                  </a:lnTo>
                  <a:lnTo>
                    <a:pt x="92412" y="568005"/>
                  </a:lnTo>
                  <a:lnTo>
                    <a:pt x="74080" y="609636"/>
                  </a:lnTo>
                  <a:lnTo>
                    <a:pt x="57795" y="651817"/>
                  </a:lnTo>
                  <a:lnTo>
                    <a:pt x="43546" y="694478"/>
                  </a:lnTo>
                  <a:lnTo>
                    <a:pt x="31323" y="737549"/>
                  </a:lnTo>
                  <a:lnTo>
                    <a:pt x="21118" y="780961"/>
                  </a:lnTo>
                  <a:lnTo>
                    <a:pt x="12919" y="824643"/>
                  </a:lnTo>
                  <a:lnTo>
                    <a:pt x="6718" y="868527"/>
                  </a:lnTo>
                  <a:lnTo>
                    <a:pt x="2504" y="912542"/>
                  </a:lnTo>
                  <a:lnTo>
                    <a:pt x="268" y="956619"/>
                  </a:lnTo>
                  <a:lnTo>
                    <a:pt x="0" y="1000688"/>
                  </a:lnTo>
                  <a:lnTo>
                    <a:pt x="1689" y="1044680"/>
                  </a:lnTo>
                  <a:lnTo>
                    <a:pt x="5327" y="1088524"/>
                  </a:lnTo>
                  <a:lnTo>
                    <a:pt x="10903" y="1132151"/>
                  </a:lnTo>
                  <a:lnTo>
                    <a:pt x="18408" y="1175492"/>
                  </a:lnTo>
                  <a:lnTo>
                    <a:pt x="27832" y="1218476"/>
                  </a:lnTo>
                  <a:lnTo>
                    <a:pt x="39164" y="1261034"/>
                  </a:lnTo>
                  <a:lnTo>
                    <a:pt x="52396" y="1303097"/>
                  </a:lnTo>
                  <a:lnTo>
                    <a:pt x="67517" y="1344594"/>
                  </a:lnTo>
                  <a:lnTo>
                    <a:pt x="84518" y="1385455"/>
                  </a:lnTo>
                  <a:lnTo>
                    <a:pt x="103388" y="1425612"/>
                  </a:lnTo>
                  <a:lnTo>
                    <a:pt x="124119" y="1464995"/>
                  </a:lnTo>
                  <a:lnTo>
                    <a:pt x="146699" y="1503533"/>
                  </a:lnTo>
                  <a:lnTo>
                    <a:pt x="171120" y="1541158"/>
                  </a:lnTo>
                  <a:lnTo>
                    <a:pt x="197371" y="1577798"/>
                  </a:lnTo>
                  <a:lnTo>
                    <a:pt x="225443" y="1613386"/>
                  </a:lnTo>
                  <a:lnTo>
                    <a:pt x="255326" y="1647850"/>
                  </a:lnTo>
                  <a:lnTo>
                    <a:pt x="287010" y="1681122"/>
                  </a:lnTo>
                  <a:lnTo>
                    <a:pt x="320485" y="1713131"/>
                  </a:lnTo>
                  <a:lnTo>
                    <a:pt x="355741" y="1743809"/>
                  </a:lnTo>
                  <a:lnTo>
                    <a:pt x="392769" y="1773084"/>
                  </a:lnTo>
                  <a:lnTo>
                    <a:pt x="432727" y="1801674"/>
                  </a:lnTo>
                  <a:lnTo>
                    <a:pt x="473610" y="1827999"/>
                  </a:lnTo>
                  <a:lnTo>
                    <a:pt x="515342" y="1852070"/>
                  </a:lnTo>
                  <a:lnTo>
                    <a:pt x="557844" y="1873899"/>
                  </a:lnTo>
                  <a:lnTo>
                    <a:pt x="601036" y="1893497"/>
                  </a:lnTo>
                  <a:lnTo>
                    <a:pt x="644841" y="1910875"/>
                  </a:lnTo>
                  <a:lnTo>
                    <a:pt x="689179" y="1926043"/>
                  </a:lnTo>
                  <a:lnTo>
                    <a:pt x="733972" y="1939013"/>
                  </a:lnTo>
                  <a:lnTo>
                    <a:pt x="779142" y="1949796"/>
                  </a:lnTo>
                  <a:lnTo>
                    <a:pt x="824609" y="1958403"/>
                  </a:lnTo>
                  <a:lnTo>
                    <a:pt x="870296" y="1964846"/>
                  </a:lnTo>
                  <a:lnTo>
                    <a:pt x="916123" y="1969134"/>
                  </a:lnTo>
                  <a:lnTo>
                    <a:pt x="962012" y="1971280"/>
                  </a:lnTo>
                  <a:lnTo>
                    <a:pt x="1007884" y="1971294"/>
                  </a:lnTo>
                  <a:lnTo>
                    <a:pt x="1053660" y="1969188"/>
                  </a:lnTo>
                  <a:lnTo>
                    <a:pt x="1099263" y="1964972"/>
                  </a:lnTo>
                  <a:lnTo>
                    <a:pt x="1144613" y="1958658"/>
                  </a:lnTo>
                  <a:lnTo>
                    <a:pt x="1189631" y="1950256"/>
                  </a:lnTo>
                  <a:lnTo>
                    <a:pt x="1234240" y="1939778"/>
                  </a:lnTo>
                  <a:lnTo>
                    <a:pt x="1278360" y="1927235"/>
                  </a:lnTo>
                  <a:lnTo>
                    <a:pt x="1321913" y="1912637"/>
                  </a:lnTo>
                  <a:lnTo>
                    <a:pt x="1364820" y="1895997"/>
                  </a:lnTo>
                  <a:lnTo>
                    <a:pt x="1407003" y="1877325"/>
                  </a:lnTo>
                  <a:lnTo>
                    <a:pt x="1448383" y="1856632"/>
                  </a:lnTo>
                  <a:lnTo>
                    <a:pt x="1488881" y="1833929"/>
                  </a:lnTo>
                  <a:lnTo>
                    <a:pt x="1528418" y="1809227"/>
                  </a:lnTo>
                  <a:lnTo>
                    <a:pt x="1566917" y="1782537"/>
                  </a:lnTo>
                  <a:lnTo>
                    <a:pt x="1604298" y="1753871"/>
                  </a:lnTo>
                  <a:lnTo>
                    <a:pt x="1640483" y="1723240"/>
                  </a:lnTo>
                  <a:lnTo>
                    <a:pt x="1675393" y="1690654"/>
                  </a:lnTo>
                  <a:lnTo>
                    <a:pt x="1708949" y="1656125"/>
                  </a:lnTo>
                  <a:lnTo>
                    <a:pt x="2527186" y="2272399"/>
                  </a:lnTo>
                  <a:lnTo>
                    <a:pt x="2553908" y="2305403"/>
                  </a:lnTo>
                  <a:lnTo>
                    <a:pt x="2555688" y="2320062"/>
                  </a:lnTo>
                  <a:lnTo>
                    <a:pt x="2555259" y="2324942"/>
                  </a:lnTo>
                  <a:close/>
                </a:path>
              </a:pathLst>
            </a:custGeom>
            <a:ln w="5235">
              <a:solidFill>
                <a:srgbClr val="E8EE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887713" y="2273695"/>
              <a:ext cx="1835150" cy="1835150"/>
            </a:xfrm>
            <a:custGeom>
              <a:avLst/>
              <a:gdLst/>
              <a:ahLst/>
              <a:cxnLst/>
              <a:rect l="l" t="t" r="r" b="b"/>
              <a:pathLst>
                <a:path w="1835150" h="1835150">
                  <a:moveTo>
                    <a:pt x="902823" y="0"/>
                  </a:moveTo>
                  <a:lnTo>
                    <a:pt x="857374" y="1880"/>
                  </a:lnTo>
                  <a:lnTo>
                    <a:pt x="812104" y="5995"/>
                  </a:lnTo>
                  <a:lnTo>
                    <a:pt x="767101" y="12331"/>
                  </a:lnTo>
                  <a:lnTo>
                    <a:pt x="722454" y="20877"/>
                  </a:lnTo>
                  <a:lnTo>
                    <a:pt x="678253" y="31619"/>
                  </a:lnTo>
                  <a:lnTo>
                    <a:pt x="634586" y="44546"/>
                  </a:lnTo>
                  <a:lnTo>
                    <a:pt x="591541" y="59644"/>
                  </a:lnTo>
                  <a:lnTo>
                    <a:pt x="549208" y="76901"/>
                  </a:lnTo>
                  <a:lnTo>
                    <a:pt x="507676" y="96305"/>
                  </a:lnTo>
                  <a:lnTo>
                    <a:pt x="467032" y="117843"/>
                  </a:lnTo>
                  <a:lnTo>
                    <a:pt x="427367" y="141502"/>
                  </a:lnTo>
                  <a:lnTo>
                    <a:pt x="388768" y="167271"/>
                  </a:lnTo>
                  <a:lnTo>
                    <a:pt x="351325" y="195136"/>
                  </a:lnTo>
                  <a:lnTo>
                    <a:pt x="315126" y="225085"/>
                  </a:lnTo>
                  <a:lnTo>
                    <a:pt x="280261" y="257106"/>
                  </a:lnTo>
                  <a:lnTo>
                    <a:pt x="246817" y="291186"/>
                  </a:lnTo>
                  <a:lnTo>
                    <a:pt x="214885" y="327313"/>
                  </a:lnTo>
                  <a:lnTo>
                    <a:pt x="184552" y="365474"/>
                  </a:lnTo>
                  <a:lnTo>
                    <a:pt x="156250" y="405165"/>
                  </a:lnTo>
                  <a:lnTo>
                    <a:pt x="130344" y="445832"/>
                  </a:lnTo>
                  <a:lnTo>
                    <a:pt x="106824" y="487385"/>
                  </a:lnTo>
                  <a:lnTo>
                    <a:pt x="85674" y="529737"/>
                  </a:lnTo>
                  <a:lnTo>
                    <a:pt x="66885" y="572799"/>
                  </a:lnTo>
                  <a:lnTo>
                    <a:pt x="50442" y="616481"/>
                  </a:lnTo>
                  <a:lnTo>
                    <a:pt x="36333" y="660694"/>
                  </a:lnTo>
                  <a:lnTo>
                    <a:pt x="24546" y="705351"/>
                  </a:lnTo>
                  <a:lnTo>
                    <a:pt x="15068" y="750361"/>
                  </a:lnTo>
                  <a:lnTo>
                    <a:pt x="7887" y="795637"/>
                  </a:lnTo>
                  <a:lnTo>
                    <a:pt x="2990" y="841090"/>
                  </a:lnTo>
                  <a:lnTo>
                    <a:pt x="365" y="886630"/>
                  </a:lnTo>
                  <a:lnTo>
                    <a:pt x="0" y="932169"/>
                  </a:lnTo>
                  <a:lnTo>
                    <a:pt x="1880" y="977618"/>
                  </a:lnTo>
                  <a:lnTo>
                    <a:pt x="5995" y="1022889"/>
                  </a:lnTo>
                  <a:lnTo>
                    <a:pt x="12332" y="1067892"/>
                  </a:lnTo>
                  <a:lnTo>
                    <a:pt x="20878" y="1112539"/>
                  </a:lnTo>
                  <a:lnTo>
                    <a:pt x="31621" y="1156740"/>
                  </a:lnTo>
                  <a:lnTo>
                    <a:pt x="44547" y="1200408"/>
                  </a:lnTo>
                  <a:lnTo>
                    <a:pt x="59646" y="1243453"/>
                  </a:lnTo>
                  <a:lnTo>
                    <a:pt x="76903" y="1285786"/>
                  </a:lnTo>
                  <a:lnTo>
                    <a:pt x="96307" y="1327320"/>
                  </a:lnTo>
                  <a:lnTo>
                    <a:pt x="117845" y="1367964"/>
                  </a:lnTo>
                  <a:lnTo>
                    <a:pt x="141505" y="1407630"/>
                  </a:lnTo>
                  <a:lnTo>
                    <a:pt x="167274" y="1446229"/>
                  </a:lnTo>
                  <a:lnTo>
                    <a:pt x="195140" y="1483673"/>
                  </a:lnTo>
                  <a:lnTo>
                    <a:pt x="225089" y="1519872"/>
                  </a:lnTo>
                  <a:lnTo>
                    <a:pt x="257110" y="1554738"/>
                  </a:lnTo>
                  <a:lnTo>
                    <a:pt x="291191" y="1588183"/>
                  </a:lnTo>
                  <a:lnTo>
                    <a:pt x="327317" y="1620116"/>
                  </a:lnTo>
                  <a:lnTo>
                    <a:pt x="365478" y="1650450"/>
                  </a:lnTo>
                  <a:lnTo>
                    <a:pt x="405169" y="1678751"/>
                  </a:lnTo>
                  <a:lnTo>
                    <a:pt x="445836" y="1704656"/>
                  </a:lnTo>
                  <a:lnTo>
                    <a:pt x="487390" y="1728176"/>
                  </a:lnTo>
                  <a:lnTo>
                    <a:pt x="529742" y="1749324"/>
                  </a:lnTo>
                  <a:lnTo>
                    <a:pt x="572803" y="1768114"/>
                  </a:lnTo>
                  <a:lnTo>
                    <a:pt x="616485" y="1784556"/>
                  </a:lnTo>
                  <a:lnTo>
                    <a:pt x="660699" y="1798665"/>
                  </a:lnTo>
                  <a:lnTo>
                    <a:pt x="705355" y="1810451"/>
                  </a:lnTo>
                  <a:lnTo>
                    <a:pt x="750366" y="1819929"/>
                  </a:lnTo>
                  <a:lnTo>
                    <a:pt x="795642" y="1827110"/>
                  </a:lnTo>
                  <a:lnTo>
                    <a:pt x="841094" y="1832007"/>
                  </a:lnTo>
                  <a:lnTo>
                    <a:pt x="886634" y="1834632"/>
                  </a:lnTo>
                  <a:lnTo>
                    <a:pt x="932174" y="1834998"/>
                  </a:lnTo>
                  <a:lnTo>
                    <a:pt x="977623" y="1833117"/>
                  </a:lnTo>
                  <a:lnTo>
                    <a:pt x="1022893" y="1829002"/>
                  </a:lnTo>
                  <a:lnTo>
                    <a:pt x="1067896" y="1822666"/>
                  </a:lnTo>
                  <a:lnTo>
                    <a:pt x="1112543" y="1814120"/>
                  </a:lnTo>
                  <a:lnTo>
                    <a:pt x="1156745" y="1803378"/>
                  </a:lnTo>
                  <a:lnTo>
                    <a:pt x="1200412" y="1790452"/>
                  </a:lnTo>
                  <a:lnTo>
                    <a:pt x="1243457" y="1775354"/>
                  </a:lnTo>
                  <a:lnTo>
                    <a:pt x="1285791" y="1758097"/>
                  </a:lnTo>
                  <a:lnTo>
                    <a:pt x="1327324" y="1738693"/>
                  </a:lnTo>
                  <a:lnTo>
                    <a:pt x="1367968" y="1717155"/>
                  </a:lnTo>
                  <a:lnTo>
                    <a:pt x="1407634" y="1693495"/>
                  </a:lnTo>
                  <a:lnTo>
                    <a:pt x="1446233" y="1667727"/>
                  </a:lnTo>
                  <a:lnTo>
                    <a:pt x="1483677" y="1639861"/>
                  </a:lnTo>
                  <a:lnTo>
                    <a:pt x="1519877" y="1609912"/>
                  </a:lnTo>
                  <a:lnTo>
                    <a:pt x="1554743" y="1577891"/>
                  </a:lnTo>
                  <a:lnTo>
                    <a:pt x="1588187" y="1543811"/>
                  </a:lnTo>
                  <a:lnTo>
                    <a:pt x="1620121" y="1507685"/>
                  </a:lnTo>
                  <a:lnTo>
                    <a:pt x="1650455" y="1469524"/>
                  </a:lnTo>
                  <a:lnTo>
                    <a:pt x="1678756" y="1429833"/>
                  </a:lnTo>
                  <a:lnTo>
                    <a:pt x="1704660" y="1389166"/>
                  </a:lnTo>
                  <a:lnTo>
                    <a:pt x="1728180" y="1347612"/>
                  </a:lnTo>
                  <a:lnTo>
                    <a:pt x="1749329" y="1305260"/>
                  </a:lnTo>
                  <a:lnTo>
                    <a:pt x="1768118" y="1262199"/>
                  </a:lnTo>
                  <a:lnTo>
                    <a:pt x="1784561" y="1218517"/>
                  </a:lnTo>
                  <a:lnTo>
                    <a:pt x="1798669" y="1174303"/>
                  </a:lnTo>
                  <a:lnTo>
                    <a:pt x="1810456" y="1129647"/>
                  </a:lnTo>
                  <a:lnTo>
                    <a:pt x="1819933" y="1084636"/>
                  </a:lnTo>
                  <a:lnTo>
                    <a:pt x="1827114" y="1039360"/>
                  </a:lnTo>
                  <a:lnTo>
                    <a:pt x="1832011" y="993908"/>
                  </a:lnTo>
                  <a:lnTo>
                    <a:pt x="1834636" y="948367"/>
                  </a:lnTo>
                  <a:lnTo>
                    <a:pt x="1835002" y="902828"/>
                  </a:lnTo>
                  <a:lnTo>
                    <a:pt x="1833121" y="857379"/>
                  </a:lnTo>
                  <a:lnTo>
                    <a:pt x="1829006" y="812109"/>
                  </a:lnTo>
                  <a:lnTo>
                    <a:pt x="1822669" y="767106"/>
                  </a:lnTo>
                  <a:lnTo>
                    <a:pt x="1814123" y="722459"/>
                  </a:lnTo>
                  <a:lnTo>
                    <a:pt x="1803380" y="678257"/>
                  </a:lnTo>
                  <a:lnTo>
                    <a:pt x="1790454" y="634589"/>
                  </a:lnTo>
                  <a:lnTo>
                    <a:pt x="1775355" y="591544"/>
                  </a:lnTo>
                  <a:lnTo>
                    <a:pt x="1758098" y="549211"/>
                  </a:lnTo>
                  <a:lnTo>
                    <a:pt x="1738693" y="507678"/>
                  </a:lnTo>
                  <a:lnTo>
                    <a:pt x="1717155" y="467034"/>
                  </a:lnTo>
                  <a:lnTo>
                    <a:pt x="1693495" y="427368"/>
                  </a:lnTo>
                  <a:lnTo>
                    <a:pt x="1667726" y="388769"/>
                  </a:lnTo>
                  <a:lnTo>
                    <a:pt x="1639860" y="351325"/>
                  </a:lnTo>
                  <a:lnTo>
                    <a:pt x="1609910" y="315125"/>
                  </a:lnTo>
                  <a:lnTo>
                    <a:pt x="1577888" y="280259"/>
                  </a:lnTo>
                  <a:lnTo>
                    <a:pt x="1543807" y="246815"/>
                  </a:lnTo>
                  <a:lnTo>
                    <a:pt x="1507679" y="214881"/>
                  </a:lnTo>
                  <a:lnTo>
                    <a:pt x="1469518" y="184547"/>
                  </a:lnTo>
                  <a:lnTo>
                    <a:pt x="1429827" y="156246"/>
                  </a:lnTo>
                  <a:lnTo>
                    <a:pt x="1389160" y="130342"/>
                  </a:lnTo>
                  <a:lnTo>
                    <a:pt x="1347606" y="106822"/>
                  </a:lnTo>
                  <a:lnTo>
                    <a:pt x="1305254" y="85673"/>
                  </a:lnTo>
                  <a:lnTo>
                    <a:pt x="1262193" y="66884"/>
                  </a:lnTo>
                  <a:lnTo>
                    <a:pt x="1218511" y="50441"/>
                  </a:lnTo>
                  <a:lnTo>
                    <a:pt x="1174297" y="36333"/>
                  </a:lnTo>
                  <a:lnTo>
                    <a:pt x="1129641" y="24546"/>
                  </a:lnTo>
                  <a:lnTo>
                    <a:pt x="1084630" y="15068"/>
                  </a:lnTo>
                  <a:lnTo>
                    <a:pt x="1039354" y="7887"/>
                  </a:lnTo>
                  <a:lnTo>
                    <a:pt x="993902" y="2991"/>
                  </a:lnTo>
                  <a:lnTo>
                    <a:pt x="948362" y="365"/>
                  </a:lnTo>
                  <a:lnTo>
                    <a:pt x="902823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887713" y="2273695"/>
              <a:ext cx="1835150" cy="1835150"/>
            </a:xfrm>
            <a:custGeom>
              <a:avLst/>
              <a:gdLst/>
              <a:ahLst/>
              <a:cxnLst/>
              <a:rect l="l" t="t" r="r" b="b"/>
              <a:pathLst>
                <a:path w="1835150" h="1835150">
                  <a:moveTo>
                    <a:pt x="365478" y="1650450"/>
                  </a:moveTo>
                  <a:lnTo>
                    <a:pt x="405169" y="1678751"/>
                  </a:lnTo>
                  <a:lnTo>
                    <a:pt x="445836" y="1704656"/>
                  </a:lnTo>
                  <a:lnTo>
                    <a:pt x="487390" y="1728176"/>
                  </a:lnTo>
                  <a:lnTo>
                    <a:pt x="529742" y="1749324"/>
                  </a:lnTo>
                  <a:lnTo>
                    <a:pt x="572803" y="1768114"/>
                  </a:lnTo>
                  <a:lnTo>
                    <a:pt x="616485" y="1784556"/>
                  </a:lnTo>
                  <a:lnTo>
                    <a:pt x="660699" y="1798665"/>
                  </a:lnTo>
                  <a:lnTo>
                    <a:pt x="705355" y="1810451"/>
                  </a:lnTo>
                  <a:lnTo>
                    <a:pt x="750366" y="1819929"/>
                  </a:lnTo>
                  <a:lnTo>
                    <a:pt x="795642" y="1827110"/>
                  </a:lnTo>
                  <a:lnTo>
                    <a:pt x="841094" y="1832007"/>
                  </a:lnTo>
                  <a:lnTo>
                    <a:pt x="886634" y="1834632"/>
                  </a:lnTo>
                  <a:lnTo>
                    <a:pt x="932174" y="1834998"/>
                  </a:lnTo>
                  <a:lnTo>
                    <a:pt x="977623" y="1833117"/>
                  </a:lnTo>
                  <a:lnTo>
                    <a:pt x="1022893" y="1829002"/>
                  </a:lnTo>
                  <a:lnTo>
                    <a:pt x="1067896" y="1822666"/>
                  </a:lnTo>
                  <a:lnTo>
                    <a:pt x="1112543" y="1814120"/>
                  </a:lnTo>
                  <a:lnTo>
                    <a:pt x="1156745" y="1803378"/>
                  </a:lnTo>
                  <a:lnTo>
                    <a:pt x="1200412" y="1790452"/>
                  </a:lnTo>
                  <a:lnTo>
                    <a:pt x="1243457" y="1775354"/>
                  </a:lnTo>
                  <a:lnTo>
                    <a:pt x="1285791" y="1758097"/>
                  </a:lnTo>
                  <a:lnTo>
                    <a:pt x="1327324" y="1738693"/>
                  </a:lnTo>
                  <a:lnTo>
                    <a:pt x="1367968" y="1717155"/>
                  </a:lnTo>
                  <a:lnTo>
                    <a:pt x="1407634" y="1693495"/>
                  </a:lnTo>
                  <a:lnTo>
                    <a:pt x="1446233" y="1667727"/>
                  </a:lnTo>
                  <a:lnTo>
                    <a:pt x="1483677" y="1639861"/>
                  </a:lnTo>
                  <a:lnTo>
                    <a:pt x="1519877" y="1609912"/>
                  </a:lnTo>
                  <a:lnTo>
                    <a:pt x="1554743" y="1577891"/>
                  </a:lnTo>
                  <a:lnTo>
                    <a:pt x="1588187" y="1543811"/>
                  </a:lnTo>
                  <a:lnTo>
                    <a:pt x="1620121" y="1507685"/>
                  </a:lnTo>
                  <a:lnTo>
                    <a:pt x="1650455" y="1469524"/>
                  </a:lnTo>
                  <a:lnTo>
                    <a:pt x="1678756" y="1429833"/>
                  </a:lnTo>
                  <a:lnTo>
                    <a:pt x="1704660" y="1389166"/>
                  </a:lnTo>
                  <a:lnTo>
                    <a:pt x="1728180" y="1347612"/>
                  </a:lnTo>
                  <a:lnTo>
                    <a:pt x="1749329" y="1305260"/>
                  </a:lnTo>
                  <a:lnTo>
                    <a:pt x="1768118" y="1262199"/>
                  </a:lnTo>
                  <a:lnTo>
                    <a:pt x="1784561" y="1218517"/>
                  </a:lnTo>
                  <a:lnTo>
                    <a:pt x="1798669" y="1174303"/>
                  </a:lnTo>
                  <a:lnTo>
                    <a:pt x="1810456" y="1129647"/>
                  </a:lnTo>
                  <a:lnTo>
                    <a:pt x="1819933" y="1084636"/>
                  </a:lnTo>
                  <a:lnTo>
                    <a:pt x="1827114" y="1039360"/>
                  </a:lnTo>
                  <a:lnTo>
                    <a:pt x="1832011" y="993908"/>
                  </a:lnTo>
                  <a:lnTo>
                    <a:pt x="1834636" y="948367"/>
                  </a:lnTo>
                  <a:lnTo>
                    <a:pt x="1835002" y="902828"/>
                  </a:lnTo>
                  <a:lnTo>
                    <a:pt x="1833121" y="857379"/>
                  </a:lnTo>
                  <a:lnTo>
                    <a:pt x="1829006" y="812109"/>
                  </a:lnTo>
                  <a:lnTo>
                    <a:pt x="1822669" y="767106"/>
                  </a:lnTo>
                  <a:lnTo>
                    <a:pt x="1814123" y="722459"/>
                  </a:lnTo>
                  <a:lnTo>
                    <a:pt x="1803380" y="678257"/>
                  </a:lnTo>
                  <a:lnTo>
                    <a:pt x="1790454" y="634589"/>
                  </a:lnTo>
                  <a:lnTo>
                    <a:pt x="1775355" y="591544"/>
                  </a:lnTo>
                  <a:lnTo>
                    <a:pt x="1758098" y="549211"/>
                  </a:lnTo>
                  <a:lnTo>
                    <a:pt x="1738693" y="507678"/>
                  </a:lnTo>
                  <a:lnTo>
                    <a:pt x="1717155" y="467034"/>
                  </a:lnTo>
                  <a:lnTo>
                    <a:pt x="1693495" y="427368"/>
                  </a:lnTo>
                  <a:lnTo>
                    <a:pt x="1667726" y="388769"/>
                  </a:lnTo>
                  <a:lnTo>
                    <a:pt x="1639860" y="351325"/>
                  </a:lnTo>
                  <a:lnTo>
                    <a:pt x="1609910" y="315125"/>
                  </a:lnTo>
                  <a:lnTo>
                    <a:pt x="1577888" y="280259"/>
                  </a:lnTo>
                  <a:lnTo>
                    <a:pt x="1543807" y="246815"/>
                  </a:lnTo>
                  <a:lnTo>
                    <a:pt x="1507679" y="214881"/>
                  </a:lnTo>
                  <a:lnTo>
                    <a:pt x="1469518" y="184547"/>
                  </a:lnTo>
                  <a:lnTo>
                    <a:pt x="1429827" y="156246"/>
                  </a:lnTo>
                  <a:lnTo>
                    <a:pt x="1389160" y="130342"/>
                  </a:lnTo>
                  <a:lnTo>
                    <a:pt x="1347606" y="106822"/>
                  </a:lnTo>
                  <a:lnTo>
                    <a:pt x="1305254" y="85673"/>
                  </a:lnTo>
                  <a:lnTo>
                    <a:pt x="1262193" y="66884"/>
                  </a:lnTo>
                  <a:lnTo>
                    <a:pt x="1218511" y="50441"/>
                  </a:lnTo>
                  <a:lnTo>
                    <a:pt x="1174297" y="36333"/>
                  </a:lnTo>
                  <a:lnTo>
                    <a:pt x="1129641" y="24546"/>
                  </a:lnTo>
                  <a:lnTo>
                    <a:pt x="1084630" y="15068"/>
                  </a:lnTo>
                  <a:lnTo>
                    <a:pt x="1039354" y="7887"/>
                  </a:lnTo>
                  <a:lnTo>
                    <a:pt x="993902" y="2991"/>
                  </a:lnTo>
                  <a:lnTo>
                    <a:pt x="948362" y="365"/>
                  </a:lnTo>
                  <a:lnTo>
                    <a:pt x="902823" y="0"/>
                  </a:lnTo>
                  <a:lnTo>
                    <a:pt x="857374" y="1880"/>
                  </a:lnTo>
                  <a:lnTo>
                    <a:pt x="812104" y="5995"/>
                  </a:lnTo>
                  <a:lnTo>
                    <a:pt x="767101" y="12331"/>
                  </a:lnTo>
                  <a:lnTo>
                    <a:pt x="722454" y="20877"/>
                  </a:lnTo>
                  <a:lnTo>
                    <a:pt x="678253" y="31619"/>
                  </a:lnTo>
                  <a:lnTo>
                    <a:pt x="634586" y="44546"/>
                  </a:lnTo>
                  <a:lnTo>
                    <a:pt x="591541" y="59644"/>
                  </a:lnTo>
                  <a:lnTo>
                    <a:pt x="549208" y="76901"/>
                  </a:lnTo>
                  <a:lnTo>
                    <a:pt x="507676" y="96305"/>
                  </a:lnTo>
                  <a:lnTo>
                    <a:pt x="467032" y="117843"/>
                  </a:lnTo>
                  <a:lnTo>
                    <a:pt x="427367" y="141502"/>
                  </a:lnTo>
                  <a:lnTo>
                    <a:pt x="388768" y="167271"/>
                  </a:lnTo>
                  <a:lnTo>
                    <a:pt x="351325" y="195136"/>
                  </a:lnTo>
                  <a:lnTo>
                    <a:pt x="315126" y="225085"/>
                  </a:lnTo>
                  <a:lnTo>
                    <a:pt x="280261" y="257106"/>
                  </a:lnTo>
                  <a:lnTo>
                    <a:pt x="246817" y="291186"/>
                  </a:lnTo>
                  <a:lnTo>
                    <a:pt x="214885" y="327313"/>
                  </a:lnTo>
                  <a:lnTo>
                    <a:pt x="184552" y="365474"/>
                  </a:lnTo>
                  <a:lnTo>
                    <a:pt x="156250" y="405165"/>
                  </a:lnTo>
                  <a:lnTo>
                    <a:pt x="130344" y="445832"/>
                  </a:lnTo>
                  <a:lnTo>
                    <a:pt x="106824" y="487385"/>
                  </a:lnTo>
                  <a:lnTo>
                    <a:pt x="85674" y="529737"/>
                  </a:lnTo>
                  <a:lnTo>
                    <a:pt x="66885" y="572799"/>
                  </a:lnTo>
                  <a:lnTo>
                    <a:pt x="50442" y="616481"/>
                  </a:lnTo>
                  <a:lnTo>
                    <a:pt x="36333" y="660694"/>
                  </a:lnTo>
                  <a:lnTo>
                    <a:pt x="24546" y="705351"/>
                  </a:lnTo>
                  <a:lnTo>
                    <a:pt x="15068" y="750361"/>
                  </a:lnTo>
                  <a:lnTo>
                    <a:pt x="7887" y="795637"/>
                  </a:lnTo>
                  <a:lnTo>
                    <a:pt x="2990" y="841090"/>
                  </a:lnTo>
                  <a:lnTo>
                    <a:pt x="365" y="886630"/>
                  </a:lnTo>
                  <a:lnTo>
                    <a:pt x="0" y="932169"/>
                  </a:lnTo>
                  <a:lnTo>
                    <a:pt x="1880" y="977618"/>
                  </a:lnTo>
                  <a:lnTo>
                    <a:pt x="5995" y="1022889"/>
                  </a:lnTo>
                  <a:lnTo>
                    <a:pt x="12332" y="1067892"/>
                  </a:lnTo>
                  <a:lnTo>
                    <a:pt x="20878" y="1112539"/>
                  </a:lnTo>
                  <a:lnTo>
                    <a:pt x="31621" y="1156740"/>
                  </a:lnTo>
                  <a:lnTo>
                    <a:pt x="44547" y="1200408"/>
                  </a:lnTo>
                  <a:lnTo>
                    <a:pt x="59646" y="1243453"/>
                  </a:lnTo>
                  <a:lnTo>
                    <a:pt x="76903" y="1285786"/>
                  </a:lnTo>
                  <a:lnTo>
                    <a:pt x="96307" y="1327320"/>
                  </a:lnTo>
                  <a:lnTo>
                    <a:pt x="117845" y="1367964"/>
                  </a:lnTo>
                  <a:lnTo>
                    <a:pt x="141505" y="1407630"/>
                  </a:lnTo>
                  <a:lnTo>
                    <a:pt x="167274" y="1446229"/>
                  </a:lnTo>
                  <a:lnTo>
                    <a:pt x="195140" y="1483673"/>
                  </a:lnTo>
                  <a:lnTo>
                    <a:pt x="225089" y="1519872"/>
                  </a:lnTo>
                  <a:lnTo>
                    <a:pt x="257110" y="1554738"/>
                  </a:lnTo>
                  <a:lnTo>
                    <a:pt x="291191" y="1588183"/>
                  </a:lnTo>
                  <a:lnTo>
                    <a:pt x="327317" y="1620116"/>
                  </a:lnTo>
                  <a:lnTo>
                    <a:pt x="365478" y="1650450"/>
                  </a:lnTo>
                  <a:close/>
                </a:path>
              </a:pathLst>
            </a:custGeom>
            <a:ln w="5235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437200" y="4384348"/>
              <a:ext cx="374015" cy="374015"/>
            </a:xfrm>
            <a:custGeom>
              <a:avLst/>
              <a:gdLst/>
              <a:ahLst/>
              <a:cxnLst/>
              <a:rect l="l" t="t" r="r" b="b"/>
              <a:pathLst>
                <a:path w="374014" h="374014">
                  <a:moveTo>
                    <a:pt x="208682" y="0"/>
                  </a:moveTo>
                  <a:lnTo>
                    <a:pt x="160591" y="591"/>
                  </a:lnTo>
                  <a:lnTo>
                    <a:pt x="114205" y="13303"/>
                  </a:lnTo>
                  <a:lnTo>
                    <a:pt x="72037" y="37783"/>
                  </a:lnTo>
                  <a:lnTo>
                    <a:pt x="36596" y="73679"/>
                  </a:lnTo>
                  <a:lnTo>
                    <a:pt x="11883" y="117649"/>
                  </a:lnTo>
                  <a:lnTo>
                    <a:pt x="0" y="164935"/>
                  </a:lnTo>
                  <a:lnTo>
                    <a:pt x="591" y="213027"/>
                  </a:lnTo>
                  <a:lnTo>
                    <a:pt x="13303" y="259412"/>
                  </a:lnTo>
                  <a:lnTo>
                    <a:pt x="37782" y="301581"/>
                  </a:lnTo>
                  <a:lnTo>
                    <a:pt x="73673" y="337022"/>
                  </a:lnTo>
                  <a:lnTo>
                    <a:pt x="117648" y="361731"/>
                  </a:lnTo>
                  <a:lnTo>
                    <a:pt x="164937" y="373613"/>
                  </a:lnTo>
                  <a:lnTo>
                    <a:pt x="213029" y="373023"/>
                  </a:lnTo>
                  <a:lnTo>
                    <a:pt x="259414" y="360313"/>
                  </a:lnTo>
                  <a:lnTo>
                    <a:pt x="301580" y="335835"/>
                  </a:lnTo>
                  <a:lnTo>
                    <a:pt x="337016" y="299944"/>
                  </a:lnTo>
                  <a:lnTo>
                    <a:pt x="361729" y="255970"/>
                  </a:lnTo>
                  <a:lnTo>
                    <a:pt x="373613" y="208680"/>
                  </a:lnTo>
                  <a:lnTo>
                    <a:pt x="373022" y="160587"/>
                  </a:lnTo>
                  <a:lnTo>
                    <a:pt x="360310" y="114201"/>
                  </a:lnTo>
                  <a:lnTo>
                    <a:pt x="335831" y="72032"/>
                  </a:lnTo>
                  <a:lnTo>
                    <a:pt x="299939" y="36591"/>
                  </a:lnTo>
                  <a:lnTo>
                    <a:pt x="255969" y="11882"/>
                  </a:lnTo>
                  <a:lnTo>
                    <a:pt x="208682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437200" y="4384348"/>
              <a:ext cx="374015" cy="374015"/>
            </a:xfrm>
            <a:custGeom>
              <a:avLst/>
              <a:gdLst/>
              <a:ahLst/>
              <a:cxnLst/>
              <a:rect l="l" t="t" r="r" b="b"/>
              <a:pathLst>
                <a:path w="374014" h="374014">
                  <a:moveTo>
                    <a:pt x="73673" y="337022"/>
                  </a:moveTo>
                  <a:lnTo>
                    <a:pt x="117648" y="361731"/>
                  </a:lnTo>
                  <a:lnTo>
                    <a:pt x="164937" y="373613"/>
                  </a:lnTo>
                  <a:lnTo>
                    <a:pt x="213029" y="373023"/>
                  </a:lnTo>
                  <a:lnTo>
                    <a:pt x="259414" y="360313"/>
                  </a:lnTo>
                  <a:lnTo>
                    <a:pt x="301580" y="335835"/>
                  </a:lnTo>
                  <a:lnTo>
                    <a:pt x="337016" y="299944"/>
                  </a:lnTo>
                  <a:lnTo>
                    <a:pt x="361729" y="255970"/>
                  </a:lnTo>
                  <a:lnTo>
                    <a:pt x="373613" y="208680"/>
                  </a:lnTo>
                  <a:lnTo>
                    <a:pt x="373022" y="160587"/>
                  </a:lnTo>
                  <a:lnTo>
                    <a:pt x="360310" y="114201"/>
                  </a:lnTo>
                  <a:lnTo>
                    <a:pt x="335831" y="72032"/>
                  </a:lnTo>
                  <a:lnTo>
                    <a:pt x="299939" y="36591"/>
                  </a:lnTo>
                  <a:lnTo>
                    <a:pt x="255969" y="11882"/>
                  </a:lnTo>
                  <a:lnTo>
                    <a:pt x="208682" y="0"/>
                  </a:lnTo>
                  <a:lnTo>
                    <a:pt x="160591" y="591"/>
                  </a:lnTo>
                  <a:lnTo>
                    <a:pt x="114205" y="13303"/>
                  </a:lnTo>
                  <a:lnTo>
                    <a:pt x="72037" y="37783"/>
                  </a:lnTo>
                  <a:lnTo>
                    <a:pt x="36596" y="73679"/>
                  </a:lnTo>
                  <a:lnTo>
                    <a:pt x="11883" y="117649"/>
                  </a:lnTo>
                  <a:lnTo>
                    <a:pt x="0" y="164935"/>
                  </a:lnTo>
                  <a:lnTo>
                    <a:pt x="591" y="213027"/>
                  </a:lnTo>
                  <a:lnTo>
                    <a:pt x="13303" y="259412"/>
                  </a:lnTo>
                  <a:lnTo>
                    <a:pt x="37782" y="301581"/>
                  </a:lnTo>
                  <a:lnTo>
                    <a:pt x="73673" y="337022"/>
                  </a:lnTo>
                  <a:close/>
                </a:path>
              </a:pathLst>
            </a:custGeom>
            <a:ln w="5235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4830" y="5527920"/>
              <a:ext cx="4320153" cy="462819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8171176" y="8837079"/>
            <a:ext cx="1132205" cy="6526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4455" algn="ctr">
              <a:lnSpc>
                <a:spcPct val="101200"/>
              </a:lnSpc>
              <a:spcBef>
                <a:spcPts val="95"/>
              </a:spcBef>
            </a:pP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University</a:t>
            </a:r>
            <a:endParaRPr lang="fr-CH" sz="1350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  <a:p>
            <a:pPr marL="12700" marR="5080" indent="84455" algn="ctr">
              <a:lnSpc>
                <a:spcPct val="101200"/>
              </a:lnSpc>
              <a:spcBef>
                <a:spcPts val="95"/>
              </a:spcBef>
            </a:pP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educational</a:t>
            </a: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approach</a:t>
            </a:r>
            <a:endParaRPr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47181" y="2003179"/>
            <a:ext cx="762000" cy="22249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Certified</a:t>
            </a:r>
            <a:endParaRPr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47180" y="851192"/>
            <a:ext cx="762001" cy="102704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0270662" y="6312256"/>
            <a:ext cx="1419225" cy="4429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7340" marR="5080" indent="-295275">
              <a:lnSpc>
                <a:spcPct val="101299"/>
              </a:lnSpc>
              <a:spcBef>
                <a:spcPts val="95"/>
              </a:spcBef>
            </a:pP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Highly</a:t>
            </a: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qualified</a:t>
            </a:r>
            <a:endParaRPr lang="fr-CH" sz="1350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  <a:p>
            <a:pPr marL="307340" marR="5080" indent="-295275">
              <a:lnSpc>
                <a:spcPct val="101299"/>
              </a:lnSpc>
              <a:spcBef>
                <a:spcPts val="95"/>
              </a:spcBef>
            </a:pP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  </a:t>
            </a: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teaching</a:t>
            </a: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staff</a:t>
            </a:r>
            <a:endParaRPr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547215" y="2975994"/>
            <a:ext cx="1332803" cy="6658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465" marR="5080" indent="-25400" algn="ctr">
              <a:lnSpc>
                <a:spcPct val="101000"/>
              </a:lnSpc>
              <a:spcBef>
                <a:spcPts val="95"/>
              </a:spcBef>
            </a:pPr>
            <a:r>
              <a:rPr lang="de-CH" sz="140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Innovative </a:t>
            </a:r>
          </a:p>
          <a:p>
            <a:pPr marL="37465" marR="5080" indent="-25400" algn="ctr">
              <a:lnSpc>
                <a:spcPct val="101000"/>
              </a:lnSpc>
              <a:spcBef>
                <a:spcPts val="95"/>
              </a:spcBef>
            </a:pPr>
            <a:r>
              <a:rPr lang="de-CH" sz="140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e-learning</a:t>
            </a:r>
            <a:endParaRPr lang="de-CH" sz="140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pPr marL="37465" marR="5080" indent="-25400" algn="ctr">
              <a:lnSpc>
                <a:spcPct val="101000"/>
              </a:lnSpc>
              <a:spcBef>
                <a:spcPts val="95"/>
              </a:spcBef>
            </a:pPr>
            <a:endParaRPr sz="12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37732" y="8948392"/>
            <a:ext cx="948690" cy="430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4765">
              <a:lnSpc>
                <a:spcPct val="101299"/>
              </a:lnSpc>
              <a:spcBef>
                <a:spcPts val="95"/>
              </a:spcBef>
            </a:pP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Sustainable</a:t>
            </a: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successrate</a:t>
            </a:r>
            <a:endParaRPr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52375" y="6176532"/>
            <a:ext cx="1745042" cy="885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780" marR="5080" indent="-5715" algn="ctr">
              <a:lnSpc>
                <a:spcPct val="101299"/>
              </a:lnSpc>
              <a:spcBef>
                <a:spcPts val="95"/>
              </a:spcBef>
            </a:pPr>
            <a:r>
              <a:rPr lang="en-US" sz="140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Goal-oriented learning methodology</a:t>
            </a:r>
          </a:p>
          <a:p>
            <a:pPr marL="17780" marR="5080" indent="-5715" algn="ctr">
              <a:lnSpc>
                <a:spcPct val="101299"/>
              </a:lnSpc>
              <a:spcBef>
                <a:spcPts val="95"/>
              </a:spcBef>
            </a:pPr>
            <a:endParaRPr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97417" y="2574285"/>
            <a:ext cx="6033659" cy="603250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3111346" y="2975994"/>
            <a:ext cx="1405890" cy="4428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8930" marR="5080" indent="-316865" algn="ctr">
              <a:lnSpc>
                <a:spcPct val="101299"/>
              </a:lnSpc>
              <a:spcBef>
                <a:spcPts val="95"/>
              </a:spcBef>
            </a:pP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Hybrid</a:t>
            </a: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and</a:t>
            </a:r>
          </a:p>
          <a:p>
            <a:pPr marL="328930" marR="5080" indent="-316865" algn="ctr">
              <a:lnSpc>
                <a:spcPct val="101299"/>
              </a:lnSpc>
              <a:spcBef>
                <a:spcPts val="95"/>
              </a:spcBef>
            </a:pP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online </a:t>
            </a: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teaching</a:t>
            </a:r>
            <a:endParaRPr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973301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59" y="0"/>
                </a:moveTo>
                <a:lnTo>
                  <a:pt x="0" y="0"/>
                </a:lnTo>
                <a:lnTo>
                  <a:pt x="0" y="1656295"/>
                </a:lnTo>
                <a:lnTo>
                  <a:pt x="394459" y="1656295"/>
                </a:lnTo>
                <a:lnTo>
                  <a:pt x="39445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03B43E06-39DE-A84B-B411-33442B4FD521}"/>
              </a:ext>
            </a:extLst>
          </p:cNvPr>
          <p:cNvSpPr txBox="1"/>
          <p:nvPr/>
        </p:nvSpPr>
        <p:spPr>
          <a:xfrm>
            <a:off x="13804079" y="4970491"/>
            <a:ext cx="5668010" cy="5431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3840">
              <a:lnSpc>
                <a:spcPct val="101800"/>
              </a:lnSpc>
              <a:spcBef>
                <a:spcPts val="95"/>
              </a:spcBef>
            </a:pP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From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August: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new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school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building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with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state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-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of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-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the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-art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technology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,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wheelchair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access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,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refectory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and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terrace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.</a:t>
            </a:r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FFFDA069-490C-B945-8900-56CAC2F6B9E4}"/>
              </a:ext>
            </a:extLst>
          </p:cNvPr>
          <p:cNvSpPr txBox="1"/>
          <p:nvPr/>
        </p:nvSpPr>
        <p:spPr>
          <a:xfrm>
            <a:off x="13804079" y="5732390"/>
            <a:ext cx="5668010" cy="810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3840">
              <a:lnSpc>
                <a:spcPct val="101800"/>
              </a:lnSpc>
              <a:spcBef>
                <a:spcPts val="95"/>
              </a:spcBef>
            </a:pP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Prime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location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: 500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metres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from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Zurich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main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station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.  Modern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classrooms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offer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 high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level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of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comfort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and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technology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for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both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,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students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and </a:t>
            </a:r>
            <a:r>
              <a:rPr lang="de-CH" sz="170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teachers</a:t>
            </a:r>
            <a:r>
              <a:rPr lang="de-CH" sz="170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bg object 16">
            <a:extLst>
              <a:ext uri="{FF2B5EF4-FFF2-40B4-BE49-F238E27FC236}">
                <a16:creationId xmlns:a16="http://schemas.microsoft.com/office/drawing/2014/main" id="{3E8D4759-0597-E54E-85BC-12B87358D1AD}"/>
              </a:ext>
            </a:extLst>
          </p:cNvPr>
          <p:cNvSpPr/>
          <p:nvPr/>
        </p:nvSpPr>
        <p:spPr>
          <a:xfrm>
            <a:off x="0" y="586826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70" name="bg object 17">
            <a:extLst>
              <a:ext uri="{FF2B5EF4-FFF2-40B4-BE49-F238E27FC236}">
                <a16:creationId xmlns:a16="http://schemas.microsoft.com/office/drawing/2014/main" id="{5FD3111D-132C-9A4A-8AFC-7EB3315202F1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71" name="bg object 18">
            <a:extLst>
              <a:ext uri="{FF2B5EF4-FFF2-40B4-BE49-F238E27FC236}">
                <a16:creationId xmlns:a16="http://schemas.microsoft.com/office/drawing/2014/main" id="{4BBFF053-C4F1-4B44-9DEF-FB74F4503879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95C622F0-5578-ED43-B693-D2564AB1D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973301" y="884852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642642" y="777560"/>
            <a:ext cx="4029407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Team</a:t>
            </a:r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FC415CD6-3B3F-4941-A988-94CAA3AB9398}"/>
              </a:ext>
            </a:extLst>
          </p:cNvPr>
          <p:cNvSpPr/>
          <p:nvPr/>
        </p:nvSpPr>
        <p:spPr>
          <a:xfrm>
            <a:off x="13939805" y="1489115"/>
            <a:ext cx="4885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Qualified</a:t>
            </a:r>
            <a:r>
              <a:rPr lang="de-CH" b="1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b="1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r>
              <a:rPr lang="de-CH" b="1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b="1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management</a:t>
            </a:r>
            <a:b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</a:br>
            <a:endParaRPr lang="de-CH" dirty="0">
              <a:solidFill>
                <a:srgbClr val="000000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Our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team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strives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towards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results-oriented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management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pedagogic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school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development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as optimal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management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staff</a:t>
            </a:r>
            <a:r>
              <a:rPr lang="de-CH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.</a:t>
            </a:r>
            <a:endParaRPr lang="de-CH" i="0" dirty="0">
              <a:solidFill>
                <a:srgbClr val="000000"/>
              </a:solidFill>
              <a:effectLst/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A7678080-5CB7-4548-A96B-32E6BAE3E6DB}"/>
              </a:ext>
            </a:extLst>
          </p:cNvPr>
          <p:cNvGrpSpPr/>
          <p:nvPr/>
        </p:nvGrpSpPr>
        <p:grpSpPr>
          <a:xfrm rot="1026379">
            <a:off x="8927478" y="2302555"/>
            <a:ext cx="1881505" cy="2365375"/>
            <a:chOff x="8077481" y="1524898"/>
            <a:chExt cx="1881505" cy="2365375"/>
          </a:xfrm>
        </p:grpSpPr>
        <p:sp>
          <p:nvSpPr>
            <p:cNvPr id="81" name="object 5">
              <a:extLst>
                <a:ext uri="{FF2B5EF4-FFF2-40B4-BE49-F238E27FC236}">
                  <a16:creationId xmlns:a16="http://schemas.microsoft.com/office/drawing/2014/main" id="{FC8E0A98-4396-CB4B-AA8B-0EBE934A539D}"/>
                </a:ext>
              </a:extLst>
            </p:cNvPr>
            <p:cNvSpPr/>
            <p:nvPr/>
          </p:nvSpPr>
          <p:spPr>
            <a:xfrm>
              <a:off x="8077481" y="1524898"/>
              <a:ext cx="1881505" cy="2365375"/>
            </a:xfrm>
            <a:custGeom>
              <a:avLst/>
              <a:gdLst/>
              <a:ahLst/>
              <a:cxnLst/>
              <a:rect l="l" t="t" r="r" b="b"/>
              <a:pathLst>
                <a:path w="1881504" h="2365375">
                  <a:moveTo>
                    <a:pt x="958657" y="0"/>
                  </a:moveTo>
                  <a:lnTo>
                    <a:pt x="912954" y="492"/>
                  </a:lnTo>
                  <a:lnTo>
                    <a:pt x="867406" y="3193"/>
                  </a:lnTo>
                  <a:lnTo>
                    <a:pt x="822100" y="8082"/>
                  </a:lnTo>
                  <a:lnTo>
                    <a:pt x="777121" y="15135"/>
                  </a:lnTo>
                  <a:lnTo>
                    <a:pt x="732554" y="24330"/>
                  </a:lnTo>
                  <a:lnTo>
                    <a:pt x="688486" y="35647"/>
                  </a:lnTo>
                  <a:lnTo>
                    <a:pt x="645001" y="49061"/>
                  </a:lnTo>
                  <a:lnTo>
                    <a:pt x="602186" y="64553"/>
                  </a:lnTo>
                  <a:lnTo>
                    <a:pt x="560125" y="82098"/>
                  </a:lnTo>
                  <a:lnTo>
                    <a:pt x="518905" y="101676"/>
                  </a:lnTo>
                  <a:lnTo>
                    <a:pt x="478611" y="123264"/>
                  </a:lnTo>
                  <a:lnTo>
                    <a:pt x="439328" y="146840"/>
                  </a:lnTo>
                  <a:lnTo>
                    <a:pt x="401142" y="172382"/>
                  </a:lnTo>
                  <a:lnTo>
                    <a:pt x="364138" y="199867"/>
                  </a:lnTo>
                  <a:lnTo>
                    <a:pt x="328403" y="229275"/>
                  </a:lnTo>
                  <a:lnTo>
                    <a:pt x="294022" y="260582"/>
                  </a:lnTo>
                  <a:lnTo>
                    <a:pt x="261080" y="293767"/>
                  </a:lnTo>
                  <a:lnTo>
                    <a:pt x="229662" y="328807"/>
                  </a:lnTo>
                  <a:lnTo>
                    <a:pt x="199855" y="365680"/>
                  </a:lnTo>
                  <a:lnTo>
                    <a:pt x="171744" y="404365"/>
                  </a:lnTo>
                  <a:lnTo>
                    <a:pt x="145388" y="444789"/>
                  </a:lnTo>
                  <a:lnTo>
                    <a:pt x="121370" y="485982"/>
                  </a:lnTo>
                  <a:lnTo>
                    <a:pt x="99672" y="527867"/>
                  </a:lnTo>
                  <a:lnTo>
                    <a:pt x="80272" y="570366"/>
                  </a:lnTo>
                  <a:lnTo>
                    <a:pt x="63153" y="613402"/>
                  </a:lnTo>
                  <a:lnTo>
                    <a:pt x="48294" y="656898"/>
                  </a:lnTo>
                  <a:lnTo>
                    <a:pt x="35677" y="700777"/>
                  </a:lnTo>
                  <a:lnTo>
                    <a:pt x="25283" y="744961"/>
                  </a:lnTo>
                  <a:lnTo>
                    <a:pt x="17091" y="789373"/>
                  </a:lnTo>
                  <a:lnTo>
                    <a:pt x="11082" y="833937"/>
                  </a:lnTo>
                  <a:lnTo>
                    <a:pt x="7238" y="878574"/>
                  </a:lnTo>
                  <a:lnTo>
                    <a:pt x="5539" y="923207"/>
                  </a:lnTo>
                  <a:lnTo>
                    <a:pt x="5965" y="967760"/>
                  </a:lnTo>
                  <a:lnTo>
                    <a:pt x="8498" y="1012155"/>
                  </a:lnTo>
                  <a:lnTo>
                    <a:pt x="13118" y="1056315"/>
                  </a:lnTo>
                  <a:lnTo>
                    <a:pt x="19805" y="1100162"/>
                  </a:lnTo>
                  <a:lnTo>
                    <a:pt x="28540" y="1143620"/>
                  </a:lnTo>
                  <a:lnTo>
                    <a:pt x="39304" y="1186610"/>
                  </a:lnTo>
                  <a:lnTo>
                    <a:pt x="52079" y="1229057"/>
                  </a:lnTo>
                  <a:lnTo>
                    <a:pt x="66843" y="1270882"/>
                  </a:lnTo>
                  <a:lnTo>
                    <a:pt x="83578" y="1312009"/>
                  </a:lnTo>
                  <a:lnTo>
                    <a:pt x="102265" y="1352359"/>
                  </a:lnTo>
                  <a:lnTo>
                    <a:pt x="122885" y="1391857"/>
                  </a:lnTo>
                  <a:lnTo>
                    <a:pt x="145417" y="1430424"/>
                  </a:lnTo>
                  <a:lnTo>
                    <a:pt x="169844" y="1467983"/>
                  </a:lnTo>
                  <a:lnTo>
                    <a:pt x="196144" y="1504458"/>
                  </a:lnTo>
                  <a:lnTo>
                    <a:pt x="224300" y="1539771"/>
                  </a:lnTo>
                  <a:lnTo>
                    <a:pt x="254292" y="1573844"/>
                  </a:lnTo>
                  <a:lnTo>
                    <a:pt x="286100" y="1606601"/>
                  </a:lnTo>
                  <a:lnTo>
                    <a:pt x="319705" y="1637964"/>
                  </a:lnTo>
                  <a:lnTo>
                    <a:pt x="355088" y="1667856"/>
                  </a:lnTo>
                  <a:lnTo>
                    <a:pt x="392229" y="1696200"/>
                  </a:lnTo>
                  <a:lnTo>
                    <a:pt x="380694" y="1715743"/>
                  </a:lnTo>
                  <a:lnTo>
                    <a:pt x="364111" y="1744734"/>
                  </a:lnTo>
                  <a:lnTo>
                    <a:pt x="352576" y="1764271"/>
                  </a:lnTo>
                  <a:lnTo>
                    <a:pt x="352031" y="1765842"/>
                  </a:lnTo>
                  <a:lnTo>
                    <a:pt x="320260" y="1816456"/>
                  </a:lnTo>
                  <a:lnTo>
                    <a:pt x="288452" y="1860505"/>
                  </a:lnTo>
                  <a:lnTo>
                    <a:pt x="258600" y="1891796"/>
                  </a:lnTo>
                  <a:lnTo>
                    <a:pt x="175800" y="1910453"/>
                  </a:lnTo>
                  <a:lnTo>
                    <a:pt x="128568" y="1925105"/>
                  </a:lnTo>
                  <a:lnTo>
                    <a:pt x="89394" y="1948023"/>
                  </a:lnTo>
                  <a:lnTo>
                    <a:pt x="56675" y="1979142"/>
                  </a:lnTo>
                  <a:lnTo>
                    <a:pt x="28806" y="2018400"/>
                  </a:lnTo>
                  <a:lnTo>
                    <a:pt x="10033" y="2058765"/>
                  </a:lnTo>
                  <a:lnTo>
                    <a:pt x="617" y="2100387"/>
                  </a:lnTo>
                  <a:lnTo>
                    <a:pt x="0" y="2142281"/>
                  </a:lnTo>
                  <a:lnTo>
                    <a:pt x="7622" y="2183462"/>
                  </a:lnTo>
                  <a:lnTo>
                    <a:pt x="22927" y="2222947"/>
                  </a:lnTo>
                  <a:lnTo>
                    <a:pt x="45357" y="2259751"/>
                  </a:lnTo>
                  <a:lnTo>
                    <a:pt x="74354" y="2292889"/>
                  </a:lnTo>
                  <a:lnTo>
                    <a:pt x="109360" y="2321378"/>
                  </a:lnTo>
                  <a:lnTo>
                    <a:pt x="149818" y="2344233"/>
                  </a:lnTo>
                  <a:lnTo>
                    <a:pt x="198773" y="2360265"/>
                  </a:lnTo>
                  <a:lnTo>
                    <a:pt x="249201" y="2365029"/>
                  </a:lnTo>
                  <a:lnTo>
                    <a:pt x="299155" y="2358960"/>
                  </a:lnTo>
                  <a:lnTo>
                    <a:pt x="346687" y="2342494"/>
                  </a:lnTo>
                  <a:lnTo>
                    <a:pt x="389851" y="2316065"/>
                  </a:lnTo>
                  <a:lnTo>
                    <a:pt x="426699" y="2280109"/>
                  </a:lnTo>
                  <a:lnTo>
                    <a:pt x="455634" y="2236206"/>
                  </a:lnTo>
                  <a:lnTo>
                    <a:pt x="472257" y="2191779"/>
                  </a:lnTo>
                  <a:lnTo>
                    <a:pt x="477833" y="2146947"/>
                  </a:lnTo>
                  <a:lnTo>
                    <a:pt x="473624" y="2101830"/>
                  </a:lnTo>
                  <a:lnTo>
                    <a:pt x="460894" y="2056546"/>
                  </a:lnTo>
                  <a:lnTo>
                    <a:pt x="440908" y="2011217"/>
                  </a:lnTo>
                  <a:lnTo>
                    <a:pt x="438772" y="2007070"/>
                  </a:lnTo>
                  <a:lnTo>
                    <a:pt x="435725" y="1998118"/>
                  </a:lnTo>
                  <a:lnTo>
                    <a:pt x="435118" y="1993511"/>
                  </a:lnTo>
                  <a:lnTo>
                    <a:pt x="435202" y="1983407"/>
                  </a:lnTo>
                  <a:lnTo>
                    <a:pt x="437679" y="1973510"/>
                  </a:lnTo>
                  <a:lnTo>
                    <a:pt x="441816" y="1963957"/>
                  </a:lnTo>
                  <a:lnTo>
                    <a:pt x="446877" y="1954883"/>
                  </a:lnTo>
                  <a:lnTo>
                    <a:pt x="504194" y="1858551"/>
                  </a:lnTo>
                  <a:lnTo>
                    <a:pt x="505378" y="1855923"/>
                  </a:lnTo>
                  <a:lnTo>
                    <a:pt x="545680" y="1786752"/>
                  </a:lnTo>
                  <a:lnTo>
                    <a:pt x="588995" y="1805780"/>
                  </a:lnTo>
                  <a:lnTo>
                    <a:pt x="632840" y="1822463"/>
                  </a:lnTo>
                  <a:lnTo>
                    <a:pt x="677134" y="1836822"/>
                  </a:lnTo>
                  <a:lnTo>
                    <a:pt x="721797" y="1848877"/>
                  </a:lnTo>
                  <a:lnTo>
                    <a:pt x="766747" y="1858647"/>
                  </a:lnTo>
                  <a:lnTo>
                    <a:pt x="811905" y="1866154"/>
                  </a:lnTo>
                  <a:lnTo>
                    <a:pt x="857188" y="1871417"/>
                  </a:lnTo>
                  <a:lnTo>
                    <a:pt x="902516" y="1874458"/>
                  </a:lnTo>
                  <a:lnTo>
                    <a:pt x="947809" y="1875295"/>
                  </a:lnTo>
                  <a:lnTo>
                    <a:pt x="992985" y="1873949"/>
                  </a:lnTo>
                  <a:lnTo>
                    <a:pt x="1037964" y="1870441"/>
                  </a:lnTo>
                  <a:lnTo>
                    <a:pt x="1082665" y="1864790"/>
                  </a:lnTo>
                  <a:lnTo>
                    <a:pt x="1127006" y="1857017"/>
                  </a:lnTo>
                  <a:lnTo>
                    <a:pt x="1170908" y="1847142"/>
                  </a:lnTo>
                  <a:lnTo>
                    <a:pt x="1214289" y="1835186"/>
                  </a:lnTo>
                  <a:lnTo>
                    <a:pt x="1257069" y="1821167"/>
                  </a:lnTo>
                  <a:lnTo>
                    <a:pt x="1299166" y="1805108"/>
                  </a:lnTo>
                  <a:lnTo>
                    <a:pt x="1340500" y="1787028"/>
                  </a:lnTo>
                  <a:lnTo>
                    <a:pt x="1380989" y="1766946"/>
                  </a:lnTo>
                  <a:lnTo>
                    <a:pt x="1420554" y="1744884"/>
                  </a:lnTo>
                  <a:lnTo>
                    <a:pt x="1459113" y="1720862"/>
                  </a:lnTo>
                  <a:lnTo>
                    <a:pt x="1496586" y="1694900"/>
                  </a:lnTo>
                  <a:lnTo>
                    <a:pt x="1532891" y="1667017"/>
                  </a:lnTo>
                  <a:lnTo>
                    <a:pt x="1567948" y="1637235"/>
                  </a:lnTo>
                  <a:lnTo>
                    <a:pt x="1601676" y="1605573"/>
                  </a:lnTo>
                  <a:lnTo>
                    <a:pt x="1633994" y="1572052"/>
                  </a:lnTo>
                  <a:lnTo>
                    <a:pt x="1664821" y="1536692"/>
                  </a:lnTo>
                  <a:lnTo>
                    <a:pt x="1694076" y="1499513"/>
                  </a:lnTo>
                  <a:lnTo>
                    <a:pt x="1721679" y="1460535"/>
                  </a:lnTo>
                  <a:lnTo>
                    <a:pt x="1747549" y="1419779"/>
                  </a:lnTo>
                  <a:lnTo>
                    <a:pt x="1770970" y="1378436"/>
                  </a:lnTo>
                  <a:lnTo>
                    <a:pt x="1792079" y="1336420"/>
                  </a:lnTo>
                  <a:lnTo>
                    <a:pt x="1810898" y="1293811"/>
                  </a:lnTo>
                  <a:lnTo>
                    <a:pt x="1827444" y="1250684"/>
                  </a:lnTo>
                  <a:lnTo>
                    <a:pt x="1841737" y="1207116"/>
                  </a:lnTo>
                  <a:lnTo>
                    <a:pt x="1853796" y="1163186"/>
                  </a:lnTo>
                  <a:lnTo>
                    <a:pt x="1863641" y="1118970"/>
                  </a:lnTo>
                  <a:lnTo>
                    <a:pt x="1871292" y="1074544"/>
                  </a:lnTo>
                  <a:lnTo>
                    <a:pt x="1876766" y="1029987"/>
                  </a:lnTo>
                  <a:lnTo>
                    <a:pt x="1880084" y="985375"/>
                  </a:lnTo>
                  <a:lnTo>
                    <a:pt x="1881264" y="940785"/>
                  </a:lnTo>
                  <a:lnTo>
                    <a:pt x="1880327" y="896294"/>
                  </a:lnTo>
                  <a:lnTo>
                    <a:pt x="1877291" y="851979"/>
                  </a:lnTo>
                  <a:lnTo>
                    <a:pt x="1872176" y="807919"/>
                  </a:lnTo>
                  <a:lnTo>
                    <a:pt x="1865000" y="764188"/>
                  </a:lnTo>
                  <a:lnTo>
                    <a:pt x="1855784" y="720865"/>
                  </a:lnTo>
                  <a:lnTo>
                    <a:pt x="1844546" y="678027"/>
                  </a:lnTo>
                  <a:lnTo>
                    <a:pt x="1831306" y="635751"/>
                  </a:lnTo>
                  <a:lnTo>
                    <a:pt x="1816083" y="594113"/>
                  </a:lnTo>
                  <a:lnTo>
                    <a:pt x="1798896" y="553191"/>
                  </a:lnTo>
                  <a:lnTo>
                    <a:pt x="1779765" y="513062"/>
                  </a:lnTo>
                  <a:lnTo>
                    <a:pt x="1758709" y="473804"/>
                  </a:lnTo>
                  <a:lnTo>
                    <a:pt x="1735747" y="435492"/>
                  </a:lnTo>
                  <a:lnTo>
                    <a:pt x="1710898" y="398204"/>
                  </a:lnTo>
                  <a:lnTo>
                    <a:pt x="1684182" y="362018"/>
                  </a:lnTo>
                  <a:lnTo>
                    <a:pt x="1655618" y="327010"/>
                  </a:lnTo>
                  <a:lnTo>
                    <a:pt x="1625225" y="293258"/>
                  </a:lnTo>
                  <a:lnTo>
                    <a:pt x="1593023" y="260838"/>
                  </a:lnTo>
                  <a:lnTo>
                    <a:pt x="1559031" y="229827"/>
                  </a:lnTo>
                  <a:lnTo>
                    <a:pt x="1523267" y="200303"/>
                  </a:lnTo>
                  <a:lnTo>
                    <a:pt x="1485752" y="172343"/>
                  </a:lnTo>
                  <a:lnTo>
                    <a:pt x="1446505" y="146024"/>
                  </a:lnTo>
                  <a:lnTo>
                    <a:pt x="1405545" y="121422"/>
                  </a:lnTo>
                  <a:lnTo>
                    <a:pt x="1362891" y="98615"/>
                  </a:lnTo>
                  <a:lnTo>
                    <a:pt x="1319634" y="78233"/>
                  </a:lnTo>
                  <a:lnTo>
                    <a:pt x="1275762" y="60259"/>
                  </a:lnTo>
                  <a:lnTo>
                    <a:pt x="1231363" y="44670"/>
                  </a:lnTo>
                  <a:lnTo>
                    <a:pt x="1186520" y="31445"/>
                  </a:lnTo>
                  <a:lnTo>
                    <a:pt x="1141320" y="20561"/>
                  </a:lnTo>
                  <a:lnTo>
                    <a:pt x="1095848" y="11997"/>
                  </a:lnTo>
                  <a:lnTo>
                    <a:pt x="1050190" y="5730"/>
                  </a:lnTo>
                  <a:lnTo>
                    <a:pt x="1004431" y="1738"/>
                  </a:lnTo>
                  <a:lnTo>
                    <a:pt x="958657" y="0"/>
                  </a:lnTo>
                  <a:close/>
                </a:path>
              </a:pathLst>
            </a:custGeom>
            <a:solidFill>
              <a:srgbClr val="6280A8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82" name="object 6">
              <a:extLst>
                <a:ext uri="{FF2B5EF4-FFF2-40B4-BE49-F238E27FC236}">
                  <a16:creationId xmlns:a16="http://schemas.microsoft.com/office/drawing/2014/main" id="{52345D10-2178-C34C-87C3-5EEA7B9BBA59}"/>
                </a:ext>
              </a:extLst>
            </p:cNvPr>
            <p:cNvSpPr/>
            <p:nvPr/>
          </p:nvSpPr>
          <p:spPr>
            <a:xfrm>
              <a:off x="8077481" y="1524898"/>
              <a:ext cx="1881505" cy="2365375"/>
            </a:xfrm>
            <a:custGeom>
              <a:avLst/>
              <a:gdLst/>
              <a:ahLst/>
              <a:cxnLst/>
              <a:rect l="l" t="t" r="r" b="b"/>
              <a:pathLst>
                <a:path w="1881504" h="2365375">
                  <a:moveTo>
                    <a:pt x="352576" y="1764271"/>
                  </a:moveTo>
                  <a:lnTo>
                    <a:pt x="364111" y="1744734"/>
                  </a:lnTo>
                  <a:lnTo>
                    <a:pt x="372403" y="1730240"/>
                  </a:lnTo>
                  <a:lnTo>
                    <a:pt x="380694" y="1715743"/>
                  </a:lnTo>
                  <a:lnTo>
                    <a:pt x="392229" y="1696200"/>
                  </a:lnTo>
                  <a:lnTo>
                    <a:pt x="355088" y="1667856"/>
                  </a:lnTo>
                  <a:lnTo>
                    <a:pt x="319705" y="1637964"/>
                  </a:lnTo>
                  <a:lnTo>
                    <a:pt x="286100" y="1606601"/>
                  </a:lnTo>
                  <a:lnTo>
                    <a:pt x="254292" y="1573844"/>
                  </a:lnTo>
                  <a:lnTo>
                    <a:pt x="224300" y="1539771"/>
                  </a:lnTo>
                  <a:lnTo>
                    <a:pt x="196144" y="1504458"/>
                  </a:lnTo>
                  <a:lnTo>
                    <a:pt x="169844" y="1467983"/>
                  </a:lnTo>
                  <a:lnTo>
                    <a:pt x="145417" y="1430424"/>
                  </a:lnTo>
                  <a:lnTo>
                    <a:pt x="122885" y="1391857"/>
                  </a:lnTo>
                  <a:lnTo>
                    <a:pt x="102265" y="1352359"/>
                  </a:lnTo>
                  <a:lnTo>
                    <a:pt x="83578" y="1312009"/>
                  </a:lnTo>
                  <a:lnTo>
                    <a:pt x="66843" y="1270882"/>
                  </a:lnTo>
                  <a:lnTo>
                    <a:pt x="52079" y="1229057"/>
                  </a:lnTo>
                  <a:lnTo>
                    <a:pt x="39304" y="1186610"/>
                  </a:lnTo>
                  <a:lnTo>
                    <a:pt x="28540" y="1143620"/>
                  </a:lnTo>
                  <a:lnTo>
                    <a:pt x="19805" y="1100162"/>
                  </a:lnTo>
                  <a:lnTo>
                    <a:pt x="13118" y="1056315"/>
                  </a:lnTo>
                  <a:lnTo>
                    <a:pt x="8498" y="1012155"/>
                  </a:lnTo>
                  <a:lnTo>
                    <a:pt x="5965" y="967760"/>
                  </a:lnTo>
                  <a:lnTo>
                    <a:pt x="5539" y="923207"/>
                  </a:lnTo>
                  <a:lnTo>
                    <a:pt x="7238" y="878574"/>
                  </a:lnTo>
                  <a:lnTo>
                    <a:pt x="11082" y="833937"/>
                  </a:lnTo>
                  <a:lnTo>
                    <a:pt x="17091" y="789373"/>
                  </a:lnTo>
                  <a:lnTo>
                    <a:pt x="25283" y="744961"/>
                  </a:lnTo>
                  <a:lnTo>
                    <a:pt x="35677" y="700777"/>
                  </a:lnTo>
                  <a:lnTo>
                    <a:pt x="48294" y="656898"/>
                  </a:lnTo>
                  <a:lnTo>
                    <a:pt x="63153" y="613402"/>
                  </a:lnTo>
                  <a:lnTo>
                    <a:pt x="80272" y="570366"/>
                  </a:lnTo>
                  <a:lnTo>
                    <a:pt x="99672" y="527867"/>
                  </a:lnTo>
                  <a:lnTo>
                    <a:pt x="121370" y="485982"/>
                  </a:lnTo>
                  <a:lnTo>
                    <a:pt x="145388" y="444789"/>
                  </a:lnTo>
                  <a:lnTo>
                    <a:pt x="171744" y="404365"/>
                  </a:lnTo>
                  <a:lnTo>
                    <a:pt x="199855" y="365680"/>
                  </a:lnTo>
                  <a:lnTo>
                    <a:pt x="229662" y="328807"/>
                  </a:lnTo>
                  <a:lnTo>
                    <a:pt x="261080" y="293767"/>
                  </a:lnTo>
                  <a:lnTo>
                    <a:pt x="294022" y="260582"/>
                  </a:lnTo>
                  <a:lnTo>
                    <a:pt x="328403" y="229275"/>
                  </a:lnTo>
                  <a:lnTo>
                    <a:pt x="364138" y="199867"/>
                  </a:lnTo>
                  <a:lnTo>
                    <a:pt x="401142" y="172382"/>
                  </a:lnTo>
                  <a:lnTo>
                    <a:pt x="439328" y="146840"/>
                  </a:lnTo>
                  <a:lnTo>
                    <a:pt x="478611" y="123264"/>
                  </a:lnTo>
                  <a:lnTo>
                    <a:pt x="518905" y="101676"/>
                  </a:lnTo>
                  <a:lnTo>
                    <a:pt x="560125" y="82098"/>
                  </a:lnTo>
                  <a:lnTo>
                    <a:pt x="602186" y="64553"/>
                  </a:lnTo>
                  <a:lnTo>
                    <a:pt x="645001" y="49061"/>
                  </a:lnTo>
                  <a:lnTo>
                    <a:pt x="688486" y="35647"/>
                  </a:lnTo>
                  <a:lnTo>
                    <a:pt x="732554" y="24330"/>
                  </a:lnTo>
                  <a:lnTo>
                    <a:pt x="777121" y="15135"/>
                  </a:lnTo>
                  <a:lnTo>
                    <a:pt x="822100" y="8082"/>
                  </a:lnTo>
                  <a:lnTo>
                    <a:pt x="867406" y="3193"/>
                  </a:lnTo>
                  <a:lnTo>
                    <a:pt x="912954" y="492"/>
                  </a:lnTo>
                  <a:lnTo>
                    <a:pt x="958657" y="0"/>
                  </a:lnTo>
                  <a:lnTo>
                    <a:pt x="1004431" y="1738"/>
                  </a:lnTo>
                  <a:lnTo>
                    <a:pt x="1050190" y="5730"/>
                  </a:lnTo>
                  <a:lnTo>
                    <a:pt x="1095848" y="11997"/>
                  </a:lnTo>
                  <a:lnTo>
                    <a:pt x="1141320" y="20561"/>
                  </a:lnTo>
                  <a:lnTo>
                    <a:pt x="1186520" y="31445"/>
                  </a:lnTo>
                  <a:lnTo>
                    <a:pt x="1231363" y="44670"/>
                  </a:lnTo>
                  <a:lnTo>
                    <a:pt x="1275762" y="60259"/>
                  </a:lnTo>
                  <a:lnTo>
                    <a:pt x="1319634" y="78233"/>
                  </a:lnTo>
                  <a:lnTo>
                    <a:pt x="1362891" y="98615"/>
                  </a:lnTo>
                  <a:lnTo>
                    <a:pt x="1405545" y="121422"/>
                  </a:lnTo>
                  <a:lnTo>
                    <a:pt x="1446505" y="146024"/>
                  </a:lnTo>
                  <a:lnTo>
                    <a:pt x="1485752" y="172343"/>
                  </a:lnTo>
                  <a:lnTo>
                    <a:pt x="1523267" y="200303"/>
                  </a:lnTo>
                  <a:lnTo>
                    <a:pt x="1559031" y="229827"/>
                  </a:lnTo>
                  <a:lnTo>
                    <a:pt x="1593023" y="260838"/>
                  </a:lnTo>
                  <a:lnTo>
                    <a:pt x="1625225" y="293258"/>
                  </a:lnTo>
                  <a:lnTo>
                    <a:pt x="1655618" y="327010"/>
                  </a:lnTo>
                  <a:lnTo>
                    <a:pt x="1684182" y="362018"/>
                  </a:lnTo>
                  <a:lnTo>
                    <a:pt x="1710898" y="398204"/>
                  </a:lnTo>
                  <a:lnTo>
                    <a:pt x="1735747" y="435492"/>
                  </a:lnTo>
                  <a:lnTo>
                    <a:pt x="1758709" y="473804"/>
                  </a:lnTo>
                  <a:lnTo>
                    <a:pt x="1779765" y="513062"/>
                  </a:lnTo>
                  <a:lnTo>
                    <a:pt x="1798896" y="553191"/>
                  </a:lnTo>
                  <a:lnTo>
                    <a:pt x="1816083" y="594113"/>
                  </a:lnTo>
                  <a:lnTo>
                    <a:pt x="1831306" y="635751"/>
                  </a:lnTo>
                  <a:lnTo>
                    <a:pt x="1844546" y="678027"/>
                  </a:lnTo>
                  <a:lnTo>
                    <a:pt x="1855784" y="720865"/>
                  </a:lnTo>
                  <a:lnTo>
                    <a:pt x="1865000" y="764188"/>
                  </a:lnTo>
                  <a:lnTo>
                    <a:pt x="1872176" y="807919"/>
                  </a:lnTo>
                  <a:lnTo>
                    <a:pt x="1877291" y="851979"/>
                  </a:lnTo>
                  <a:lnTo>
                    <a:pt x="1880327" y="896294"/>
                  </a:lnTo>
                  <a:lnTo>
                    <a:pt x="1881264" y="940785"/>
                  </a:lnTo>
                  <a:lnTo>
                    <a:pt x="1880084" y="985375"/>
                  </a:lnTo>
                  <a:lnTo>
                    <a:pt x="1876766" y="1029987"/>
                  </a:lnTo>
                  <a:lnTo>
                    <a:pt x="1871292" y="1074544"/>
                  </a:lnTo>
                  <a:lnTo>
                    <a:pt x="1863641" y="1118970"/>
                  </a:lnTo>
                  <a:lnTo>
                    <a:pt x="1853796" y="1163186"/>
                  </a:lnTo>
                  <a:lnTo>
                    <a:pt x="1841737" y="1207116"/>
                  </a:lnTo>
                  <a:lnTo>
                    <a:pt x="1827444" y="1250684"/>
                  </a:lnTo>
                  <a:lnTo>
                    <a:pt x="1810898" y="1293811"/>
                  </a:lnTo>
                  <a:lnTo>
                    <a:pt x="1792079" y="1336420"/>
                  </a:lnTo>
                  <a:lnTo>
                    <a:pt x="1770970" y="1378436"/>
                  </a:lnTo>
                  <a:lnTo>
                    <a:pt x="1747549" y="1419779"/>
                  </a:lnTo>
                  <a:lnTo>
                    <a:pt x="1721679" y="1460535"/>
                  </a:lnTo>
                  <a:lnTo>
                    <a:pt x="1694076" y="1499513"/>
                  </a:lnTo>
                  <a:lnTo>
                    <a:pt x="1664821" y="1536692"/>
                  </a:lnTo>
                  <a:lnTo>
                    <a:pt x="1633994" y="1572052"/>
                  </a:lnTo>
                  <a:lnTo>
                    <a:pt x="1601676" y="1605573"/>
                  </a:lnTo>
                  <a:lnTo>
                    <a:pt x="1567948" y="1637235"/>
                  </a:lnTo>
                  <a:lnTo>
                    <a:pt x="1532891" y="1667017"/>
                  </a:lnTo>
                  <a:lnTo>
                    <a:pt x="1496586" y="1694900"/>
                  </a:lnTo>
                  <a:lnTo>
                    <a:pt x="1459113" y="1720862"/>
                  </a:lnTo>
                  <a:lnTo>
                    <a:pt x="1420554" y="1744884"/>
                  </a:lnTo>
                  <a:lnTo>
                    <a:pt x="1380989" y="1766946"/>
                  </a:lnTo>
                  <a:lnTo>
                    <a:pt x="1340500" y="1787028"/>
                  </a:lnTo>
                  <a:lnTo>
                    <a:pt x="1299166" y="1805108"/>
                  </a:lnTo>
                  <a:lnTo>
                    <a:pt x="1257069" y="1821167"/>
                  </a:lnTo>
                  <a:lnTo>
                    <a:pt x="1214289" y="1835186"/>
                  </a:lnTo>
                  <a:lnTo>
                    <a:pt x="1170908" y="1847142"/>
                  </a:lnTo>
                  <a:lnTo>
                    <a:pt x="1127006" y="1857017"/>
                  </a:lnTo>
                  <a:lnTo>
                    <a:pt x="1082665" y="1864790"/>
                  </a:lnTo>
                  <a:lnTo>
                    <a:pt x="1037964" y="1870441"/>
                  </a:lnTo>
                  <a:lnTo>
                    <a:pt x="992985" y="1873949"/>
                  </a:lnTo>
                  <a:lnTo>
                    <a:pt x="947809" y="1875295"/>
                  </a:lnTo>
                  <a:lnTo>
                    <a:pt x="902516" y="1874458"/>
                  </a:lnTo>
                  <a:lnTo>
                    <a:pt x="857188" y="1871417"/>
                  </a:lnTo>
                  <a:lnTo>
                    <a:pt x="811905" y="1866154"/>
                  </a:lnTo>
                  <a:lnTo>
                    <a:pt x="766747" y="1858647"/>
                  </a:lnTo>
                  <a:lnTo>
                    <a:pt x="721797" y="1848877"/>
                  </a:lnTo>
                  <a:lnTo>
                    <a:pt x="677134" y="1836822"/>
                  </a:lnTo>
                  <a:lnTo>
                    <a:pt x="632840" y="1822463"/>
                  </a:lnTo>
                  <a:lnTo>
                    <a:pt x="588995" y="1805780"/>
                  </a:lnTo>
                  <a:lnTo>
                    <a:pt x="545680" y="1786752"/>
                  </a:lnTo>
                  <a:lnTo>
                    <a:pt x="505378" y="1855923"/>
                  </a:lnTo>
                  <a:lnTo>
                    <a:pt x="504194" y="1858551"/>
                  </a:lnTo>
                  <a:lnTo>
                    <a:pt x="446877" y="1954883"/>
                  </a:lnTo>
                  <a:lnTo>
                    <a:pt x="441816" y="1963957"/>
                  </a:lnTo>
                  <a:lnTo>
                    <a:pt x="437679" y="1973510"/>
                  </a:lnTo>
                  <a:lnTo>
                    <a:pt x="435202" y="1983407"/>
                  </a:lnTo>
                  <a:lnTo>
                    <a:pt x="435118" y="1993511"/>
                  </a:lnTo>
                  <a:lnTo>
                    <a:pt x="435725" y="1998118"/>
                  </a:lnTo>
                  <a:lnTo>
                    <a:pt x="438772" y="2007070"/>
                  </a:lnTo>
                  <a:lnTo>
                    <a:pt x="440908" y="2011217"/>
                  </a:lnTo>
                  <a:lnTo>
                    <a:pt x="460894" y="2056546"/>
                  </a:lnTo>
                  <a:lnTo>
                    <a:pt x="473624" y="2101830"/>
                  </a:lnTo>
                  <a:lnTo>
                    <a:pt x="477833" y="2146947"/>
                  </a:lnTo>
                  <a:lnTo>
                    <a:pt x="472257" y="2191779"/>
                  </a:lnTo>
                  <a:lnTo>
                    <a:pt x="455634" y="2236206"/>
                  </a:lnTo>
                  <a:lnTo>
                    <a:pt x="426699" y="2280109"/>
                  </a:lnTo>
                  <a:lnTo>
                    <a:pt x="389851" y="2316065"/>
                  </a:lnTo>
                  <a:lnTo>
                    <a:pt x="346687" y="2342494"/>
                  </a:lnTo>
                  <a:lnTo>
                    <a:pt x="299155" y="2358960"/>
                  </a:lnTo>
                  <a:lnTo>
                    <a:pt x="249201" y="2365029"/>
                  </a:lnTo>
                  <a:lnTo>
                    <a:pt x="198773" y="2360265"/>
                  </a:lnTo>
                  <a:lnTo>
                    <a:pt x="149818" y="2344233"/>
                  </a:lnTo>
                  <a:lnTo>
                    <a:pt x="109360" y="2321378"/>
                  </a:lnTo>
                  <a:lnTo>
                    <a:pt x="74354" y="2292889"/>
                  </a:lnTo>
                  <a:lnTo>
                    <a:pt x="45357" y="2259751"/>
                  </a:lnTo>
                  <a:lnTo>
                    <a:pt x="22927" y="2222947"/>
                  </a:lnTo>
                  <a:lnTo>
                    <a:pt x="7622" y="2183462"/>
                  </a:lnTo>
                  <a:lnTo>
                    <a:pt x="0" y="2142281"/>
                  </a:lnTo>
                  <a:lnTo>
                    <a:pt x="617" y="2100387"/>
                  </a:lnTo>
                  <a:lnTo>
                    <a:pt x="10033" y="2058765"/>
                  </a:lnTo>
                  <a:lnTo>
                    <a:pt x="28806" y="2018400"/>
                  </a:lnTo>
                  <a:lnTo>
                    <a:pt x="56675" y="1979142"/>
                  </a:lnTo>
                  <a:lnTo>
                    <a:pt x="89394" y="1948023"/>
                  </a:lnTo>
                  <a:lnTo>
                    <a:pt x="128568" y="1925105"/>
                  </a:lnTo>
                  <a:lnTo>
                    <a:pt x="175800" y="1910453"/>
                  </a:lnTo>
                  <a:lnTo>
                    <a:pt x="232695" y="1904131"/>
                  </a:lnTo>
                  <a:lnTo>
                    <a:pt x="258600" y="1891796"/>
                  </a:lnTo>
                  <a:lnTo>
                    <a:pt x="288452" y="1860505"/>
                  </a:lnTo>
                  <a:lnTo>
                    <a:pt x="320260" y="1816456"/>
                  </a:lnTo>
                  <a:lnTo>
                    <a:pt x="352031" y="1765842"/>
                  </a:lnTo>
                  <a:lnTo>
                    <a:pt x="352576" y="1764271"/>
                  </a:lnTo>
                  <a:close/>
                </a:path>
              </a:pathLst>
            </a:custGeom>
            <a:ln w="5235">
              <a:solidFill>
                <a:srgbClr val="E8EE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83" name="object 7">
              <a:extLst>
                <a:ext uri="{FF2B5EF4-FFF2-40B4-BE49-F238E27FC236}">
                  <a16:creationId xmlns:a16="http://schemas.microsoft.com/office/drawing/2014/main" id="{58DE3C17-51A3-3040-8EDA-4A8DF28196FC}"/>
                </a:ext>
              </a:extLst>
            </p:cNvPr>
            <p:cNvSpPr/>
            <p:nvPr/>
          </p:nvSpPr>
          <p:spPr>
            <a:xfrm rot="347703">
              <a:off x="8150611" y="1585435"/>
              <a:ext cx="1745614" cy="1745614"/>
            </a:xfrm>
            <a:custGeom>
              <a:avLst/>
              <a:gdLst/>
              <a:ahLst/>
              <a:cxnLst/>
              <a:rect l="l" t="t" r="r" b="b"/>
              <a:pathLst>
                <a:path w="1745615" h="1745614">
                  <a:moveTo>
                    <a:pt x="882611" y="0"/>
                  </a:moveTo>
                  <a:lnTo>
                    <a:pt x="837728" y="687"/>
                  </a:lnTo>
                  <a:lnTo>
                    <a:pt x="793031" y="3670"/>
                  </a:lnTo>
                  <a:lnTo>
                    <a:pt x="748611" y="8926"/>
                  </a:lnTo>
                  <a:lnTo>
                    <a:pt x="704560" y="16431"/>
                  </a:lnTo>
                  <a:lnTo>
                    <a:pt x="660969" y="26163"/>
                  </a:lnTo>
                  <a:lnTo>
                    <a:pt x="617929" y="38100"/>
                  </a:lnTo>
                  <a:lnTo>
                    <a:pt x="575532" y="52217"/>
                  </a:lnTo>
                  <a:lnTo>
                    <a:pt x="533869" y="68492"/>
                  </a:lnTo>
                  <a:lnTo>
                    <a:pt x="493031" y="86903"/>
                  </a:lnTo>
                  <a:lnTo>
                    <a:pt x="453109" y="107427"/>
                  </a:lnTo>
                  <a:lnTo>
                    <a:pt x="414195" y="130040"/>
                  </a:lnTo>
                  <a:lnTo>
                    <a:pt x="376380" y="154721"/>
                  </a:lnTo>
                  <a:lnTo>
                    <a:pt x="339755" y="181445"/>
                  </a:lnTo>
                  <a:lnTo>
                    <a:pt x="304412" y="210191"/>
                  </a:lnTo>
                  <a:lnTo>
                    <a:pt x="270442" y="240935"/>
                  </a:lnTo>
                  <a:lnTo>
                    <a:pt x="237936" y="273655"/>
                  </a:lnTo>
                  <a:lnTo>
                    <a:pt x="206986" y="308328"/>
                  </a:lnTo>
                  <a:lnTo>
                    <a:pt x="177682" y="344931"/>
                  </a:lnTo>
                  <a:lnTo>
                    <a:pt x="150117" y="383441"/>
                  </a:lnTo>
                  <a:lnTo>
                    <a:pt x="124381" y="423835"/>
                  </a:lnTo>
                  <a:lnTo>
                    <a:pt x="100860" y="465557"/>
                  </a:lnTo>
                  <a:lnTo>
                    <a:pt x="79864" y="508006"/>
                  </a:lnTo>
                  <a:lnTo>
                    <a:pt x="61368" y="551091"/>
                  </a:lnTo>
                  <a:lnTo>
                    <a:pt x="45350" y="594720"/>
                  </a:lnTo>
                  <a:lnTo>
                    <a:pt x="31787" y="638802"/>
                  </a:lnTo>
                  <a:lnTo>
                    <a:pt x="20656" y="683246"/>
                  </a:lnTo>
                  <a:lnTo>
                    <a:pt x="11935" y="727960"/>
                  </a:lnTo>
                  <a:lnTo>
                    <a:pt x="5600" y="772853"/>
                  </a:lnTo>
                  <a:lnTo>
                    <a:pt x="1629" y="817834"/>
                  </a:lnTo>
                  <a:lnTo>
                    <a:pt x="0" y="862811"/>
                  </a:lnTo>
                  <a:lnTo>
                    <a:pt x="688" y="907694"/>
                  </a:lnTo>
                  <a:lnTo>
                    <a:pt x="3671" y="952390"/>
                  </a:lnTo>
                  <a:lnTo>
                    <a:pt x="8927" y="996810"/>
                  </a:lnTo>
                  <a:lnTo>
                    <a:pt x="16433" y="1040860"/>
                  </a:lnTo>
                  <a:lnTo>
                    <a:pt x="26165" y="1084451"/>
                  </a:lnTo>
                  <a:lnTo>
                    <a:pt x="38102" y="1127490"/>
                  </a:lnTo>
                  <a:lnTo>
                    <a:pt x="52219" y="1169887"/>
                  </a:lnTo>
                  <a:lnTo>
                    <a:pt x="68495" y="1211549"/>
                  </a:lnTo>
                  <a:lnTo>
                    <a:pt x="86906" y="1252387"/>
                  </a:lnTo>
                  <a:lnTo>
                    <a:pt x="107430" y="1292308"/>
                  </a:lnTo>
                  <a:lnTo>
                    <a:pt x="130043" y="1331222"/>
                  </a:lnTo>
                  <a:lnTo>
                    <a:pt x="154724" y="1369037"/>
                  </a:lnTo>
                  <a:lnTo>
                    <a:pt x="181448" y="1405661"/>
                  </a:lnTo>
                  <a:lnTo>
                    <a:pt x="210194" y="1441004"/>
                  </a:lnTo>
                  <a:lnTo>
                    <a:pt x="240938" y="1474973"/>
                  </a:lnTo>
                  <a:lnTo>
                    <a:pt x="273658" y="1507479"/>
                  </a:lnTo>
                  <a:lnTo>
                    <a:pt x="308331" y="1538429"/>
                  </a:lnTo>
                  <a:lnTo>
                    <a:pt x="344934" y="1567732"/>
                  </a:lnTo>
                  <a:lnTo>
                    <a:pt x="383444" y="1595298"/>
                  </a:lnTo>
                  <a:lnTo>
                    <a:pt x="423838" y="1621034"/>
                  </a:lnTo>
                  <a:lnTo>
                    <a:pt x="465561" y="1644555"/>
                  </a:lnTo>
                  <a:lnTo>
                    <a:pt x="508011" y="1665553"/>
                  </a:lnTo>
                  <a:lnTo>
                    <a:pt x="551097" y="1684050"/>
                  </a:lnTo>
                  <a:lnTo>
                    <a:pt x="594726" y="1700069"/>
                  </a:lnTo>
                  <a:lnTo>
                    <a:pt x="638809" y="1713632"/>
                  </a:lnTo>
                  <a:lnTo>
                    <a:pt x="683253" y="1724764"/>
                  </a:lnTo>
                  <a:lnTo>
                    <a:pt x="727967" y="1733486"/>
                  </a:lnTo>
                  <a:lnTo>
                    <a:pt x="772861" y="1739821"/>
                  </a:lnTo>
                  <a:lnTo>
                    <a:pt x="817842" y="1743792"/>
                  </a:lnTo>
                  <a:lnTo>
                    <a:pt x="862819" y="1745422"/>
                  </a:lnTo>
                  <a:lnTo>
                    <a:pt x="907702" y="1744735"/>
                  </a:lnTo>
                  <a:lnTo>
                    <a:pt x="952398" y="1741751"/>
                  </a:lnTo>
                  <a:lnTo>
                    <a:pt x="996817" y="1736496"/>
                  </a:lnTo>
                  <a:lnTo>
                    <a:pt x="1040867" y="1728991"/>
                  </a:lnTo>
                  <a:lnTo>
                    <a:pt x="1084458" y="1719258"/>
                  </a:lnTo>
                  <a:lnTo>
                    <a:pt x="1127497" y="1707322"/>
                  </a:lnTo>
                  <a:lnTo>
                    <a:pt x="1169893" y="1693205"/>
                  </a:lnTo>
                  <a:lnTo>
                    <a:pt x="1211556" y="1676930"/>
                  </a:lnTo>
                  <a:lnTo>
                    <a:pt x="1252393" y="1658519"/>
                  </a:lnTo>
                  <a:lnTo>
                    <a:pt x="1292314" y="1637995"/>
                  </a:lnTo>
                  <a:lnTo>
                    <a:pt x="1331227" y="1615382"/>
                  </a:lnTo>
                  <a:lnTo>
                    <a:pt x="1369041" y="1590701"/>
                  </a:lnTo>
                  <a:lnTo>
                    <a:pt x="1405665" y="1563977"/>
                  </a:lnTo>
                  <a:lnTo>
                    <a:pt x="1441008" y="1535231"/>
                  </a:lnTo>
                  <a:lnTo>
                    <a:pt x="1474977" y="1504486"/>
                  </a:lnTo>
                  <a:lnTo>
                    <a:pt x="1507482" y="1471767"/>
                  </a:lnTo>
                  <a:lnTo>
                    <a:pt x="1538432" y="1437094"/>
                  </a:lnTo>
                  <a:lnTo>
                    <a:pt x="1567736" y="1400491"/>
                  </a:lnTo>
                  <a:lnTo>
                    <a:pt x="1595301" y="1361981"/>
                  </a:lnTo>
                  <a:lnTo>
                    <a:pt x="1621037" y="1321587"/>
                  </a:lnTo>
                  <a:lnTo>
                    <a:pt x="1644558" y="1279865"/>
                  </a:lnTo>
                  <a:lnTo>
                    <a:pt x="1665556" y="1237416"/>
                  </a:lnTo>
                  <a:lnTo>
                    <a:pt x="1684053" y="1194331"/>
                  </a:lnTo>
                  <a:lnTo>
                    <a:pt x="1700072" y="1150701"/>
                  </a:lnTo>
                  <a:lnTo>
                    <a:pt x="1713635" y="1106619"/>
                  </a:lnTo>
                  <a:lnTo>
                    <a:pt x="1724767" y="1062175"/>
                  </a:lnTo>
                  <a:lnTo>
                    <a:pt x="1733489" y="1017461"/>
                  </a:lnTo>
                  <a:lnTo>
                    <a:pt x="1739824" y="972567"/>
                  </a:lnTo>
                  <a:lnTo>
                    <a:pt x="1743795" y="927586"/>
                  </a:lnTo>
                  <a:lnTo>
                    <a:pt x="1745426" y="882608"/>
                  </a:lnTo>
                  <a:lnTo>
                    <a:pt x="1744738" y="837725"/>
                  </a:lnTo>
                  <a:lnTo>
                    <a:pt x="1741755" y="793028"/>
                  </a:lnTo>
                  <a:lnTo>
                    <a:pt x="1736499" y="748609"/>
                  </a:lnTo>
                  <a:lnTo>
                    <a:pt x="1728994" y="704558"/>
                  </a:lnTo>
                  <a:lnTo>
                    <a:pt x="1719262" y="660967"/>
                  </a:lnTo>
                  <a:lnTo>
                    <a:pt x="1707326" y="617928"/>
                  </a:lnTo>
                  <a:lnTo>
                    <a:pt x="1693208" y="575531"/>
                  </a:lnTo>
                  <a:lnTo>
                    <a:pt x="1676933" y="533868"/>
                  </a:lnTo>
                  <a:lnTo>
                    <a:pt x="1658522" y="493030"/>
                  </a:lnTo>
                  <a:lnTo>
                    <a:pt x="1637998" y="453109"/>
                  </a:lnTo>
                  <a:lnTo>
                    <a:pt x="1615385" y="414195"/>
                  </a:lnTo>
                  <a:lnTo>
                    <a:pt x="1590704" y="376381"/>
                  </a:lnTo>
                  <a:lnTo>
                    <a:pt x="1563980" y="339757"/>
                  </a:lnTo>
                  <a:lnTo>
                    <a:pt x="1535234" y="304414"/>
                  </a:lnTo>
                  <a:lnTo>
                    <a:pt x="1504490" y="270445"/>
                  </a:lnTo>
                  <a:lnTo>
                    <a:pt x="1471770" y="237940"/>
                  </a:lnTo>
                  <a:lnTo>
                    <a:pt x="1437097" y="206990"/>
                  </a:lnTo>
                  <a:lnTo>
                    <a:pt x="1400494" y="177688"/>
                  </a:lnTo>
                  <a:lnTo>
                    <a:pt x="1361984" y="150123"/>
                  </a:lnTo>
                  <a:lnTo>
                    <a:pt x="1321590" y="124388"/>
                  </a:lnTo>
                  <a:lnTo>
                    <a:pt x="1279868" y="100867"/>
                  </a:lnTo>
                  <a:lnTo>
                    <a:pt x="1237419" y="79869"/>
                  </a:lnTo>
                  <a:lnTo>
                    <a:pt x="1194334" y="61372"/>
                  </a:lnTo>
                  <a:lnTo>
                    <a:pt x="1150704" y="45353"/>
                  </a:lnTo>
                  <a:lnTo>
                    <a:pt x="1106622" y="31790"/>
                  </a:lnTo>
                  <a:lnTo>
                    <a:pt x="1062178" y="20658"/>
                  </a:lnTo>
                  <a:lnTo>
                    <a:pt x="1017464" y="11936"/>
                  </a:lnTo>
                  <a:lnTo>
                    <a:pt x="972570" y="5601"/>
                  </a:lnTo>
                  <a:lnTo>
                    <a:pt x="927589" y="1630"/>
                  </a:lnTo>
                  <a:lnTo>
                    <a:pt x="882611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84" name="object 8">
              <a:extLst>
                <a:ext uri="{FF2B5EF4-FFF2-40B4-BE49-F238E27FC236}">
                  <a16:creationId xmlns:a16="http://schemas.microsoft.com/office/drawing/2014/main" id="{352307B5-2503-1E46-A00D-E8B2D978DA33}"/>
                </a:ext>
              </a:extLst>
            </p:cNvPr>
            <p:cNvSpPr/>
            <p:nvPr/>
          </p:nvSpPr>
          <p:spPr>
            <a:xfrm>
              <a:off x="8150611" y="1585435"/>
              <a:ext cx="1745614" cy="1745614"/>
            </a:xfrm>
            <a:custGeom>
              <a:avLst/>
              <a:gdLst/>
              <a:ahLst/>
              <a:cxnLst/>
              <a:rect l="l" t="t" r="r" b="b"/>
              <a:pathLst>
                <a:path w="1745615" h="1745614">
                  <a:moveTo>
                    <a:pt x="1621037" y="1321587"/>
                  </a:moveTo>
                  <a:lnTo>
                    <a:pt x="1595301" y="1361981"/>
                  </a:lnTo>
                  <a:lnTo>
                    <a:pt x="1567736" y="1400491"/>
                  </a:lnTo>
                  <a:lnTo>
                    <a:pt x="1538432" y="1437094"/>
                  </a:lnTo>
                  <a:lnTo>
                    <a:pt x="1507482" y="1471767"/>
                  </a:lnTo>
                  <a:lnTo>
                    <a:pt x="1474977" y="1504486"/>
                  </a:lnTo>
                  <a:lnTo>
                    <a:pt x="1441008" y="1535231"/>
                  </a:lnTo>
                  <a:lnTo>
                    <a:pt x="1405665" y="1563977"/>
                  </a:lnTo>
                  <a:lnTo>
                    <a:pt x="1369041" y="1590701"/>
                  </a:lnTo>
                  <a:lnTo>
                    <a:pt x="1331227" y="1615382"/>
                  </a:lnTo>
                  <a:lnTo>
                    <a:pt x="1292314" y="1637995"/>
                  </a:lnTo>
                  <a:lnTo>
                    <a:pt x="1252393" y="1658519"/>
                  </a:lnTo>
                  <a:lnTo>
                    <a:pt x="1211556" y="1676930"/>
                  </a:lnTo>
                  <a:lnTo>
                    <a:pt x="1169893" y="1693205"/>
                  </a:lnTo>
                  <a:lnTo>
                    <a:pt x="1127497" y="1707322"/>
                  </a:lnTo>
                  <a:lnTo>
                    <a:pt x="1084458" y="1719258"/>
                  </a:lnTo>
                  <a:lnTo>
                    <a:pt x="1040867" y="1728991"/>
                  </a:lnTo>
                  <a:lnTo>
                    <a:pt x="996817" y="1736496"/>
                  </a:lnTo>
                  <a:lnTo>
                    <a:pt x="952398" y="1741751"/>
                  </a:lnTo>
                  <a:lnTo>
                    <a:pt x="907702" y="1744735"/>
                  </a:lnTo>
                  <a:lnTo>
                    <a:pt x="862819" y="1745422"/>
                  </a:lnTo>
                  <a:lnTo>
                    <a:pt x="817842" y="1743792"/>
                  </a:lnTo>
                  <a:lnTo>
                    <a:pt x="772861" y="1739821"/>
                  </a:lnTo>
                  <a:lnTo>
                    <a:pt x="727967" y="1733486"/>
                  </a:lnTo>
                  <a:lnTo>
                    <a:pt x="683253" y="1724764"/>
                  </a:lnTo>
                  <a:lnTo>
                    <a:pt x="638809" y="1713632"/>
                  </a:lnTo>
                  <a:lnTo>
                    <a:pt x="594726" y="1700069"/>
                  </a:lnTo>
                  <a:lnTo>
                    <a:pt x="551097" y="1684050"/>
                  </a:lnTo>
                  <a:lnTo>
                    <a:pt x="508011" y="1665553"/>
                  </a:lnTo>
                  <a:lnTo>
                    <a:pt x="465561" y="1644555"/>
                  </a:lnTo>
                  <a:lnTo>
                    <a:pt x="423838" y="1621034"/>
                  </a:lnTo>
                  <a:lnTo>
                    <a:pt x="383444" y="1595298"/>
                  </a:lnTo>
                  <a:lnTo>
                    <a:pt x="344934" y="1567732"/>
                  </a:lnTo>
                  <a:lnTo>
                    <a:pt x="308331" y="1538429"/>
                  </a:lnTo>
                  <a:lnTo>
                    <a:pt x="273658" y="1507479"/>
                  </a:lnTo>
                  <a:lnTo>
                    <a:pt x="240938" y="1474973"/>
                  </a:lnTo>
                  <a:lnTo>
                    <a:pt x="210194" y="1441004"/>
                  </a:lnTo>
                  <a:lnTo>
                    <a:pt x="181448" y="1405661"/>
                  </a:lnTo>
                  <a:lnTo>
                    <a:pt x="154724" y="1369037"/>
                  </a:lnTo>
                  <a:lnTo>
                    <a:pt x="130043" y="1331222"/>
                  </a:lnTo>
                  <a:lnTo>
                    <a:pt x="107430" y="1292308"/>
                  </a:lnTo>
                  <a:lnTo>
                    <a:pt x="86906" y="1252387"/>
                  </a:lnTo>
                  <a:lnTo>
                    <a:pt x="68495" y="1211549"/>
                  </a:lnTo>
                  <a:lnTo>
                    <a:pt x="52219" y="1169887"/>
                  </a:lnTo>
                  <a:lnTo>
                    <a:pt x="38102" y="1127490"/>
                  </a:lnTo>
                  <a:lnTo>
                    <a:pt x="26165" y="1084451"/>
                  </a:lnTo>
                  <a:lnTo>
                    <a:pt x="16433" y="1040860"/>
                  </a:lnTo>
                  <a:lnTo>
                    <a:pt x="8927" y="996810"/>
                  </a:lnTo>
                  <a:lnTo>
                    <a:pt x="3671" y="952390"/>
                  </a:lnTo>
                  <a:lnTo>
                    <a:pt x="688" y="907694"/>
                  </a:lnTo>
                  <a:lnTo>
                    <a:pt x="0" y="862811"/>
                  </a:lnTo>
                  <a:lnTo>
                    <a:pt x="1629" y="817834"/>
                  </a:lnTo>
                  <a:lnTo>
                    <a:pt x="5600" y="772853"/>
                  </a:lnTo>
                  <a:lnTo>
                    <a:pt x="11935" y="727960"/>
                  </a:lnTo>
                  <a:lnTo>
                    <a:pt x="20656" y="683246"/>
                  </a:lnTo>
                  <a:lnTo>
                    <a:pt x="31787" y="638802"/>
                  </a:lnTo>
                  <a:lnTo>
                    <a:pt x="45350" y="594720"/>
                  </a:lnTo>
                  <a:lnTo>
                    <a:pt x="61368" y="551091"/>
                  </a:lnTo>
                  <a:lnTo>
                    <a:pt x="79864" y="508006"/>
                  </a:lnTo>
                  <a:lnTo>
                    <a:pt x="100860" y="465557"/>
                  </a:lnTo>
                  <a:lnTo>
                    <a:pt x="124381" y="423835"/>
                  </a:lnTo>
                  <a:lnTo>
                    <a:pt x="150117" y="383441"/>
                  </a:lnTo>
                  <a:lnTo>
                    <a:pt x="177682" y="344931"/>
                  </a:lnTo>
                  <a:lnTo>
                    <a:pt x="206986" y="308328"/>
                  </a:lnTo>
                  <a:lnTo>
                    <a:pt x="237936" y="273655"/>
                  </a:lnTo>
                  <a:lnTo>
                    <a:pt x="270442" y="240935"/>
                  </a:lnTo>
                  <a:lnTo>
                    <a:pt x="304412" y="210191"/>
                  </a:lnTo>
                  <a:lnTo>
                    <a:pt x="339755" y="181445"/>
                  </a:lnTo>
                  <a:lnTo>
                    <a:pt x="376380" y="154721"/>
                  </a:lnTo>
                  <a:lnTo>
                    <a:pt x="414195" y="130040"/>
                  </a:lnTo>
                  <a:lnTo>
                    <a:pt x="453109" y="107427"/>
                  </a:lnTo>
                  <a:lnTo>
                    <a:pt x="493031" y="86903"/>
                  </a:lnTo>
                  <a:lnTo>
                    <a:pt x="533869" y="68492"/>
                  </a:lnTo>
                  <a:lnTo>
                    <a:pt x="575532" y="52217"/>
                  </a:lnTo>
                  <a:lnTo>
                    <a:pt x="617929" y="38100"/>
                  </a:lnTo>
                  <a:lnTo>
                    <a:pt x="660969" y="26163"/>
                  </a:lnTo>
                  <a:lnTo>
                    <a:pt x="704560" y="16431"/>
                  </a:lnTo>
                  <a:lnTo>
                    <a:pt x="748611" y="8926"/>
                  </a:lnTo>
                  <a:lnTo>
                    <a:pt x="793031" y="3670"/>
                  </a:lnTo>
                  <a:lnTo>
                    <a:pt x="837728" y="687"/>
                  </a:lnTo>
                  <a:lnTo>
                    <a:pt x="882611" y="0"/>
                  </a:lnTo>
                  <a:lnTo>
                    <a:pt x="927589" y="1630"/>
                  </a:lnTo>
                  <a:lnTo>
                    <a:pt x="972570" y="5601"/>
                  </a:lnTo>
                  <a:lnTo>
                    <a:pt x="1017464" y="11936"/>
                  </a:lnTo>
                  <a:lnTo>
                    <a:pt x="1062178" y="20658"/>
                  </a:lnTo>
                  <a:lnTo>
                    <a:pt x="1106622" y="31790"/>
                  </a:lnTo>
                  <a:lnTo>
                    <a:pt x="1150704" y="45353"/>
                  </a:lnTo>
                  <a:lnTo>
                    <a:pt x="1194334" y="61372"/>
                  </a:lnTo>
                  <a:lnTo>
                    <a:pt x="1237419" y="79869"/>
                  </a:lnTo>
                  <a:lnTo>
                    <a:pt x="1279868" y="100867"/>
                  </a:lnTo>
                  <a:lnTo>
                    <a:pt x="1321590" y="124388"/>
                  </a:lnTo>
                  <a:lnTo>
                    <a:pt x="1361984" y="150123"/>
                  </a:lnTo>
                  <a:lnTo>
                    <a:pt x="1400494" y="177688"/>
                  </a:lnTo>
                  <a:lnTo>
                    <a:pt x="1437097" y="206990"/>
                  </a:lnTo>
                  <a:lnTo>
                    <a:pt x="1471770" y="237940"/>
                  </a:lnTo>
                  <a:lnTo>
                    <a:pt x="1504490" y="270445"/>
                  </a:lnTo>
                  <a:lnTo>
                    <a:pt x="1535234" y="304414"/>
                  </a:lnTo>
                  <a:lnTo>
                    <a:pt x="1563980" y="339757"/>
                  </a:lnTo>
                  <a:lnTo>
                    <a:pt x="1590704" y="376381"/>
                  </a:lnTo>
                  <a:lnTo>
                    <a:pt x="1615385" y="414195"/>
                  </a:lnTo>
                  <a:lnTo>
                    <a:pt x="1637998" y="453109"/>
                  </a:lnTo>
                  <a:lnTo>
                    <a:pt x="1658522" y="493030"/>
                  </a:lnTo>
                  <a:lnTo>
                    <a:pt x="1676933" y="533868"/>
                  </a:lnTo>
                  <a:lnTo>
                    <a:pt x="1693208" y="575531"/>
                  </a:lnTo>
                  <a:lnTo>
                    <a:pt x="1707326" y="617928"/>
                  </a:lnTo>
                  <a:lnTo>
                    <a:pt x="1719262" y="660967"/>
                  </a:lnTo>
                  <a:lnTo>
                    <a:pt x="1728994" y="704558"/>
                  </a:lnTo>
                  <a:lnTo>
                    <a:pt x="1736499" y="748609"/>
                  </a:lnTo>
                  <a:lnTo>
                    <a:pt x="1741755" y="793028"/>
                  </a:lnTo>
                  <a:lnTo>
                    <a:pt x="1744738" y="837725"/>
                  </a:lnTo>
                  <a:lnTo>
                    <a:pt x="1745426" y="882608"/>
                  </a:lnTo>
                  <a:lnTo>
                    <a:pt x="1743795" y="927586"/>
                  </a:lnTo>
                  <a:lnTo>
                    <a:pt x="1739824" y="972567"/>
                  </a:lnTo>
                  <a:lnTo>
                    <a:pt x="1733489" y="1017461"/>
                  </a:lnTo>
                  <a:lnTo>
                    <a:pt x="1724767" y="1062175"/>
                  </a:lnTo>
                  <a:lnTo>
                    <a:pt x="1713635" y="1106619"/>
                  </a:lnTo>
                  <a:lnTo>
                    <a:pt x="1700072" y="1150701"/>
                  </a:lnTo>
                  <a:lnTo>
                    <a:pt x="1684053" y="1194331"/>
                  </a:lnTo>
                  <a:lnTo>
                    <a:pt x="1665556" y="1237416"/>
                  </a:lnTo>
                  <a:lnTo>
                    <a:pt x="1644558" y="1279865"/>
                  </a:lnTo>
                  <a:lnTo>
                    <a:pt x="1621037" y="1321587"/>
                  </a:lnTo>
                  <a:close/>
                </a:path>
              </a:pathLst>
            </a:custGeom>
            <a:ln w="5235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85" name="object 9">
              <a:extLst>
                <a:ext uri="{FF2B5EF4-FFF2-40B4-BE49-F238E27FC236}">
                  <a16:creationId xmlns:a16="http://schemas.microsoft.com/office/drawing/2014/main" id="{2F6D9C83-F4AD-A941-BF49-B646E055547B}"/>
                </a:ext>
              </a:extLst>
            </p:cNvPr>
            <p:cNvSpPr/>
            <p:nvPr/>
          </p:nvSpPr>
          <p:spPr>
            <a:xfrm>
              <a:off x="8136514" y="3477873"/>
              <a:ext cx="358140" cy="358140"/>
            </a:xfrm>
            <a:custGeom>
              <a:avLst/>
              <a:gdLst/>
              <a:ahLst/>
              <a:cxnLst/>
              <a:rect l="l" t="t" r="r" b="b"/>
              <a:pathLst>
                <a:path w="358140" h="358139">
                  <a:moveTo>
                    <a:pt x="180890" y="0"/>
                  </a:moveTo>
                  <a:lnTo>
                    <a:pt x="135466" y="5362"/>
                  </a:lnTo>
                  <a:lnTo>
                    <a:pt x="92866" y="22016"/>
                  </a:lnTo>
                  <a:lnTo>
                    <a:pt x="55428" y="49377"/>
                  </a:lnTo>
                  <a:lnTo>
                    <a:pt x="25491" y="86861"/>
                  </a:lnTo>
                  <a:lnTo>
                    <a:pt x="6514" y="130921"/>
                  </a:lnTo>
                  <a:lnTo>
                    <a:pt x="0" y="176832"/>
                  </a:lnTo>
                  <a:lnTo>
                    <a:pt x="5362" y="222257"/>
                  </a:lnTo>
                  <a:lnTo>
                    <a:pt x="22016" y="264856"/>
                  </a:lnTo>
                  <a:lnTo>
                    <a:pt x="49377" y="302292"/>
                  </a:lnTo>
                  <a:lnTo>
                    <a:pt x="86861" y="332225"/>
                  </a:lnTo>
                  <a:lnTo>
                    <a:pt x="130916" y="351201"/>
                  </a:lnTo>
                  <a:lnTo>
                    <a:pt x="176825" y="357716"/>
                  </a:lnTo>
                  <a:lnTo>
                    <a:pt x="222249" y="352354"/>
                  </a:lnTo>
                  <a:lnTo>
                    <a:pt x="264849" y="335700"/>
                  </a:lnTo>
                  <a:lnTo>
                    <a:pt x="302287" y="308338"/>
                  </a:lnTo>
                  <a:lnTo>
                    <a:pt x="332225" y="270855"/>
                  </a:lnTo>
                  <a:lnTo>
                    <a:pt x="351205" y="226799"/>
                  </a:lnTo>
                  <a:lnTo>
                    <a:pt x="357721" y="180888"/>
                  </a:lnTo>
                  <a:lnTo>
                    <a:pt x="352358" y="135462"/>
                  </a:lnTo>
                  <a:lnTo>
                    <a:pt x="335702" y="92862"/>
                  </a:lnTo>
                  <a:lnTo>
                    <a:pt x="308339" y="55424"/>
                  </a:lnTo>
                  <a:lnTo>
                    <a:pt x="270855" y="25491"/>
                  </a:lnTo>
                  <a:lnTo>
                    <a:pt x="226799" y="6514"/>
                  </a:lnTo>
                  <a:lnTo>
                    <a:pt x="180890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86" name="object 10">
              <a:extLst>
                <a:ext uri="{FF2B5EF4-FFF2-40B4-BE49-F238E27FC236}">
                  <a16:creationId xmlns:a16="http://schemas.microsoft.com/office/drawing/2014/main" id="{F0B32549-AE8F-2146-A85F-88DC9FA0C1DF}"/>
                </a:ext>
              </a:extLst>
            </p:cNvPr>
            <p:cNvSpPr/>
            <p:nvPr/>
          </p:nvSpPr>
          <p:spPr>
            <a:xfrm>
              <a:off x="8136514" y="3477873"/>
              <a:ext cx="358140" cy="358140"/>
            </a:xfrm>
            <a:custGeom>
              <a:avLst/>
              <a:gdLst/>
              <a:ahLst/>
              <a:cxnLst/>
              <a:rect l="l" t="t" r="r" b="b"/>
              <a:pathLst>
                <a:path w="358140" h="358139">
                  <a:moveTo>
                    <a:pt x="332225" y="270855"/>
                  </a:moveTo>
                  <a:lnTo>
                    <a:pt x="302287" y="308338"/>
                  </a:lnTo>
                  <a:lnTo>
                    <a:pt x="264849" y="335700"/>
                  </a:lnTo>
                  <a:lnTo>
                    <a:pt x="222249" y="352354"/>
                  </a:lnTo>
                  <a:lnTo>
                    <a:pt x="176825" y="357716"/>
                  </a:lnTo>
                  <a:lnTo>
                    <a:pt x="130916" y="351201"/>
                  </a:lnTo>
                  <a:lnTo>
                    <a:pt x="86861" y="332225"/>
                  </a:lnTo>
                  <a:lnTo>
                    <a:pt x="49377" y="302292"/>
                  </a:lnTo>
                  <a:lnTo>
                    <a:pt x="22016" y="264856"/>
                  </a:lnTo>
                  <a:lnTo>
                    <a:pt x="5362" y="222257"/>
                  </a:lnTo>
                  <a:lnTo>
                    <a:pt x="0" y="176832"/>
                  </a:lnTo>
                  <a:lnTo>
                    <a:pt x="6514" y="130921"/>
                  </a:lnTo>
                  <a:lnTo>
                    <a:pt x="25491" y="86861"/>
                  </a:lnTo>
                  <a:lnTo>
                    <a:pt x="55428" y="49377"/>
                  </a:lnTo>
                  <a:lnTo>
                    <a:pt x="92866" y="22016"/>
                  </a:lnTo>
                  <a:lnTo>
                    <a:pt x="135466" y="5362"/>
                  </a:lnTo>
                  <a:lnTo>
                    <a:pt x="180890" y="0"/>
                  </a:lnTo>
                  <a:lnTo>
                    <a:pt x="226799" y="6514"/>
                  </a:lnTo>
                  <a:lnTo>
                    <a:pt x="270855" y="25491"/>
                  </a:lnTo>
                  <a:lnTo>
                    <a:pt x="308339" y="55424"/>
                  </a:lnTo>
                  <a:lnTo>
                    <a:pt x="335702" y="92862"/>
                  </a:lnTo>
                  <a:lnTo>
                    <a:pt x="352358" y="135462"/>
                  </a:lnTo>
                  <a:lnTo>
                    <a:pt x="357721" y="180888"/>
                  </a:lnTo>
                  <a:lnTo>
                    <a:pt x="351205" y="226799"/>
                  </a:lnTo>
                  <a:lnTo>
                    <a:pt x="332225" y="270855"/>
                  </a:lnTo>
                  <a:close/>
                </a:path>
              </a:pathLst>
            </a:custGeom>
            <a:ln w="5235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87" name="object 12">
              <a:extLst>
                <a:ext uri="{FF2B5EF4-FFF2-40B4-BE49-F238E27FC236}">
                  <a16:creationId xmlns:a16="http://schemas.microsoft.com/office/drawing/2014/main" id="{EA2F43A8-8514-104A-86E8-796D39F89F70}"/>
                </a:ext>
              </a:extLst>
            </p:cNvPr>
            <p:cNvSpPr/>
            <p:nvPr/>
          </p:nvSpPr>
          <p:spPr>
            <a:xfrm>
              <a:off x="8394697" y="3260793"/>
              <a:ext cx="155575" cy="253365"/>
            </a:xfrm>
            <a:custGeom>
              <a:avLst/>
              <a:gdLst/>
              <a:ahLst/>
              <a:cxnLst/>
              <a:rect l="l" t="t" r="r" b="b"/>
              <a:pathLst>
                <a:path w="155575" h="253364">
                  <a:moveTo>
                    <a:pt x="0" y="253081"/>
                  </a:moveTo>
                  <a:lnTo>
                    <a:pt x="155534" y="0"/>
                  </a:lnTo>
                </a:path>
              </a:pathLst>
            </a:custGeom>
            <a:ln w="5235">
              <a:solidFill>
                <a:srgbClr val="E8EE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</p:grpSp>
      <p:sp>
        <p:nvSpPr>
          <p:cNvPr id="88" name="object 23">
            <a:extLst>
              <a:ext uri="{FF2B5EF4-FFF2-40B4-BE49-F238E27FC236}">
                <a16:creationId xmlns:a16="http://schemas.microsoft.com/office/drawing/2014/main" id="{9D883FC6-C558-1A45-9A83-A00736B23688}"/>
              </a:ext>
            </a:extLst>
          </p:cNvPr>
          <p:cNvSpPr/>
          <p:nvPr/>
        </p:nvSpPr>
        <p:spPr>
          <a:xfrm>
            <a:off x="8634275" y="3873485"/>
            <a:ext cx="982980" cy="532130"/>
          </a:xfrm>
          <a:custGeom>
            <a:avLst/>
            <a:gdLst/>
            <a:ahLst/>
            <a:cxnLst/>
            <a:rect l="l" t="t" r="r" b="b"/>
            <a:pathLst>
              <a:path w="982979" h="532129">
                <a:moveTo>
                  <a:pt x="0" y="531889"/>
                </a:moveTo>
                <a:lnTo>
                  <a:pt x="982587" y="0"/>
                </a:lnTo>
              </a:path>
            </a:pathLst>
          </a:custGeom>
          <a:ln w="5235">
            <a:solidFill>
              <a:srgbClr val="E8EEF5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89" name="object 11">
            <a:extLst>
              <a:ext uri="{FF2B5EF4-FFF2-40B4-BE49-F238E27FC236}">
                <a16:creationId xmlns:a16="http://schemas.microsoft.com/office/drawing/2014/main" id="{10F41BE4-99B8-C549-A822-B9682427200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14100" y="2287866"/>
            <a:ext cx="1882044" cy="1882925"/>
          </a:xfrm>
          <a:prstGeom prst="rect">
            <a:avLst/>
          </a:prstGeom>
        </p:spPr>
      </p:pic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AF75A22C-FF8A-5E49-A16C-181D66AEDABD}"/>
              </a:ext>
            </a:extLst>
          </p:cNvPr>
          <p:cNvGrpSpPr/>
          <p:nvPr/>
        </p:nvGrpSpPr>
        <p:grpSpPr>
          <a:xfrm>
            <a:off x="9523354" y="4562104"/>
            <a:ext cx="2346325" cy="2006971"/>
            <a:chOff x="9572764" y="4779592"/>
            <a:chExt cx="2346325" cy="2006971"/>
          </a:xfrm>
        </p:grpSpPr>
        <p:grpSp>
          <p:nvGrpSpPr>
            <p:cNvPr id="91" name="Gruppieren 90">
              <a:extLst>
                <a:ext uri="{FF2B5EF4-FFF2-40B4-BE49-F238E27FC236}">
                  <a16:creationId xmlns:a16="http://schemas.microsoft.com/office/drawing/2014/main" id="{744BF423-3C41-BF42-A77D-E383DC648A91}"/>
                </a:ext>
              </a:extLst>
            </p:cNvPr>
            <p:cNvGrpSpPr/>
            <p:nvPr/>
          </p:nvGrpSpPr>
          <p:grpSpPr>
            <a:xfrm rot="18080731">
              <a:off x="9789934" y="4562422"/>
              <a:ext cx="1911985" cy="2346325"/>
              <a:chOff x="9979880" y="5456006"/>
              <a:chExt cx="1911985" cy="2346325"/>
            </a:xfrm>
          </p:grpSpPr>
          <p:sp>
            <p:nvSpPr>
              <p:cNvPr id="93" name="object 15">
                <a:extLst>
                  <a:ext uri="{FF2B5EF4-FFF2-40B4-BE49-F238E27FC236}">
                    <a16:creationId xmlns:a16="http://schemas.microsoft.com/office/drawing/2014/main" id="{D9DF0050-7AB4-AC47-85D5-46B223A03B85}"/>
                  </a:ext>
                </a:extLst>
              </p:cNvPr>
              <p:cNvSpPr/>
              <p:nvPr/>
            </p:nvSpPr>
            <p:spPr>
              <a:xfrm>
                <a:off x="9979880" y="5456006"/>
                <a:ext cx="1911985" cy="2346325"/>
              </a:xfrm>
              <a:custGeom>
                <a:avLst/>
                <a:gdLst/>
                <a:ahLst/>
                <a:cxnLst/>
                <a:rect l="l" t="t" r="r" b="b"/>
                <a:pathLst>
                  <a:path w="1911984" h="2346325">
                    <a:moveTo>
                      <a:pt x="254855" y="0"/>
                    </a:moveTo>
                    <a:lnTo>
                      <a:pt x="211859" y="3027"/>
                    </a:lnTo>
                    <a:lnTo>
                      <a:pt x="169104" y="13570"/>
                    </a:lnTo>
                    <a:lnTo>
                      <a:pt x="127721" y="31586"/>
                    </a:lnTo>
                    <a:lnTo>
                      <a:pt x="88841" y="57030"/>
                    </a:lnTo>
                    <a:lnTo>
                      <a:pt x="52124" y="93155"/>
                    </a:lnTo>
                    <a:lnTo>
                      <a:pt x="24741" y="135764"/>
                    </a:lnTo>
                    <a:lnTo>
                      <a:pt x="7197" y="182927"/>
                    </a:lnTo>
                    <a:lnTo>
                      <a:pt x="0" y="232714"/>
                    </a:lnTo>
                    <a:lnTo>
                      <a:pt x="3657" y="283197"/>
                    </a:lnTo>
                    <a:lnTo>
                      <a:pt x="18675" y="332446"/>
                    </a:lnTo>
                    <a:lnTo>
                      <a:pt x="44395" y="378310"/>
                    </a:lnTo>
                    <a:lnTo>
                      <a:pt x="76231" y="413476"/>
                    </a:lnTo>
                    <a:lnTo>
                      <a:pt x="113498" y="439013"/>
                    </a:lnTo>
                    <a:lnTo>
                      <a:pt x="155511" y="455988"/>
                    </a:lnTo>
                    <a:lnTo>
                      <a:pt x="201585" y="465470"/>
                    </a:lnTo>
                    <a:lnTo>
                      <a:pt x="251035" y="468525"/>
                    </a:lnTo>
                    <a:lnTo>
                      <a:pt x="255684" y="468546"/>
                    </a:lnTo>
                    <a:lnTo>
                      <a:pt x="265034" y="469939"/>
                    </a:lnTo>
                    <a:lnTo>
                      <a:pt x="298332" y="499697"/>
                    </a:lnTo>
                    <a:lnTo>
                      <a:pt x="357597" y="594846"/>
                    </a:lnTo>
                    <a:lnTo>
                      <a:pt x="359377" y="597097"/>
                    </a:lnTo>
                    <a:lnTo>
                      <a:pt x="402318" y="664676"/>
                    </a:lnTo>
                    <a:lnTo>
                      <a:pt x="365527" y="694418"/>
                    </a:lnTo>
                    <a:lnTo>
                      <a:pt x="330575" y="725706"/>
                    </a:lnTo>
                    <a:lnTo>
                      <a:pt x="297482" y="758462"/>
                    </a:lnTo>
                    <a:lnTo>
                      <a:pt x="266266" y="792602"/>
                    </a:lnTo>
                    <a:lnTo>
                      <a:pt x="236947" y="828047"/>
                    </a:lnTo>
                    <a:lnTo>
                      <a:pt x="209545" y="864715"/>
                    </a:lnTo>
                    <a:lnTo>
                      <a:pt x="184077" y="902525"/>
                    </a:lnTo>
                    <a:lnTo>
                      <a:pt x="160564" y="941397"/>
                    </a:lnTo>
                    <a:lnTo>
                      <a:pt x="139024" y="981248"/>
                    </a:lnTo>
                    <a:lnTo>
                      <a:pt x="119477" y="1021997"/>
                    </a:lnTo>
                    <a:lnTo>
                      <a:pt x="101942" y="1063565"/>
                    </a:lnTo>
                    <a:lnTo>
                      <a:pt x="86437" y="1105869"/>
                    </a:lnTo>
                    <a:lnTo>
                      <a:pt x="72983" y="1148828"/>
                    </a:lnTo>
                    <a:lnTo>
                      <a:pt x="61598" y="1192362"/>
                    </a:lnTo>
                    <a:lnTo>
                      <a:pt x="52301" y="1236389"/>
                    </a:lnTo>
                    <a:lnTo>
                      <a:pt x="45112" y="1280829"/>
                    </a:lnTo>
                    <a:lnTo>
                      <a:pt x="40050" y="1325599"/>
                    </a:lnTo>
                    <a:lnTo>
                      <a:pt x="37133" y="1370620"/>
                    </a:lnTo>
                    <a:lnTo>
                      <a:pt x="36382" y="1415809"/>
                    </a:lnTo>
                    <a:lnTo>
                      <a:pt x="37814" y="1461086"/>
                    </a:lnTo>
                    <a:lnTo>
                      <a:pt x="41450" y="1506370"/>
                    </a:lnTo>
                    <a:lnTo>
                      <a:pt x="47308" y="1551580"/>
                    </a:lnTo>
                    <a:lnTo>
                      <a:pt x="55408" y="1596634"/>
                    </a:lnTo>
                    <a:lnTo>
                      <a:pt x="65769" y="1641452"/>
                    </a:lnTo>
                    <a:lnTo>
                      <a:pt x="78410" y="1685952"/>
                    </a:lnTo>
                    <a:lnTo>
                      <a:pt x="93349" y="1730053"/>
                    </a:lnTo>
                    <a:lnTo>
                      <a:pt x="110607" y="1773674"/>
                    </a:lnTo>
                    <a:lnTo>
                      <a:pt x="130203" y="1816735"/>
                    </a:lnTo>
                    <a:lnTo>
                      <a:pt x="152154" y="1859153"/>
                    </a:lnTo>
                    <a:lnTo>
                      <a:pt x="176482" y="1900848"/>
                    </a:lnTo>
                    <a:lnTo>
                      <a:pt x="202456" y="1940637"/>
                    </a:lnTo>
                    <a:lnTo>
                      <a:pt x="230087" y="1978682"/>
                    </a:lnTo>
                    <a:lnTo>
                      <a:pt x="259298" y="2014965"/>
                    </a:lnTo>
                    <a:lnTo>
                      <a:pt x="290012" y="2049466"/>
                    </a:lnTo>
                    <a:lnTo>
                      <a:pt x="322152" y="2082168"/>
                    </a:lnTo>
                    <a:lnTo>
                      <a:pt x="355639" y="2113053"/>
                    </a:lnTo>
                    <a:lnTo>
                      <a:pt x="390398" y="2142101"/>
                    </a:lnTo>
                    <a:lnTo>
                      <a:pt x="426350" y="2169296"/>
                    </a:lnTo>
                    <a:lnTo>
                      <a:pt x="463419" y="2194619"/>
                    </a:lnTo>
                    <a:lnTo>
                      <a:pt x="501526" y="2218051"/>
                    </a:lnTo>
                    <a:lnTo>
                      <a:pt x="540596" y="2239574"/>
                    </a:lnTo>
                    <a:lnTo>
                      <a:pt x="580549" y="2259171"/>
                    </a:lnTo>
                    <a:lnTo>
                      <a:pt x="621309" y="2276821"/>
                    </a:lnTo>
                    <a:lnTo>
                      <a:pt x="662799" y="2292509"/>
                    </a:lnTo>
                    <a:lnTo>
                      <a:pt x="704942" y="2306214"/>
                    </a:lnTo>
                    <a:lnTo>
                      <a:pt x="747659" y="2317919"/>
                    </a:lnTo>
                    <a:lnTo>
                      <a:pt x="790874" y="2327606"/>
                    </a:lnTo>
                    <a:lnTo>
                      <a:pt x="834510" y="2335256"/>
                    </a:lnTo>
                    <a:lnTo>
                      <a:pt x="878488" y="2340851"/>
                    </a:lnTo>
                    <a:lnTo>
                      <a:pt x="922733" y="2344373"/>
                    </a:lnTo>
                    <a:lnTo>
                      <a:pt x="967165" y="2345804"/>
                    </a:lnTo>
                    <a:lnTo>
                      <a:pt x="1011709" y="2345124"/>
                    </a:lnTo>
                    <a:lnTo>
                      <a:pt x="1056286" y="2342317"/>
                    </a:lnTo>
                    <a:lnTo>
                      <a:pt x="1100820" y="2337363"/>
                    </a:lnTo>
                    <a:lnTo>
                      <a:pt x="1145234" y="2330245"/>
                    </a:lnTo>
                    <a:lnTo>
                      <a:pt x="1189449" y="2320944"/>
                    </a:lnTo>
                    <a:lnTo>
                      <a:pt x="1233388" y="2309442"/>
                    </a:lnTo>
                    <a:lnTo>
                      <a:pt x="1276975" y="2295721"/>
                    </a:lnTo>
                    <a:lnTo>
                      <a:pt x="1320131" y="2279761"/>
                    </a:lnTo>
                    <a:lnTo>
                      <a:pt x="1362780" y="2261546"/>
                    </a:lnTo>
                    <a:lnTo>
                      <a:pt x="1404844" y="2241057"/>
                    </a:lnTo>
                    <a:lnTo>
                      <a:pt x="1446246" y="2218275"/>
                    </a:lnTo>
                    <a:lnTo>
                      <a:pt x="1486909" y="2193183"/>
                    </a:lnTo>
                    <a:lnTo>
                      <a:pt x="1526755" y="2165762"/>
                    </a:lnTo>
                    <a:lnTo>
                      <a:pt x="1564724" y="2136693"/>
                    </a:lnTo>
                    <a:lnTo>
                      <a:pt x="1600836" y="2105974"/>
                    </a:lnTo>
                    <a:lnTo>
                      <a:pt x="1635071" y="2073690"/>
                    </a:lnTo>
                    <a:lnTo>
                      <a:pt x="1667410" y="2039927"/>
                    </a:lnTo>
                    <a:lnTo>
                      <a:pt x="1697833" y="2004771"/>
                    </a:lnTo>
                    <a:lnTo>
                      <a:pt x="1726321" y="1968309"/>
                    </a:lnTo>
                    <a:lnTo>
                      <a:pt x="1752852" y="1930626"/>
                    </a:lnTo>
                    <a:lnTo>
                      <a:pt x="1777409" y="1891810"/>
                    </a:lnTo>
                    <a:lnTo>
                      <a:pt x="1799972" y="1851945"/>
                    </a:lnTo>
                    <a:lnTo>
                      <a:pt x="1820520" y="1811118"/>
                    </a:lnTo>
                    <a:lnTo>
                      <a:pt x="1839034" y="1769416"/>
                    </a:lnTo>
                    <a:lnTo>
                      <a:pt x="1855494" y="1726924"/>
                    </a:lnTo>
                    <a:lnTo>
                      <a:pt x="1869882" y="1683728"/>
                    </a:lnTo>
                    <a:lnTo>
                      <a:pt x="1882176" y="1639915"/>
                    </a:lnTo>
                    <a:lnTo>
                      <a:pt x="1892358" y="1595571"/>
                    </a:lnTo>
                    <a:lnTo>
                      <a:pt x="1900407" y="1550782"/>
                    </a:lnTo>
                    <a:lnTo>
                      <a:pt x="1906305" y="1505634"/>
                    </a:lnTo>
                    <a:lnTo>
                      <a:pt x="1910031" y="1460214"/>
                    </a:lnTo>
                    <a:lnTo>
                      <a:pt x="1911566" y="1414606"/>
                    </a:lnTo>
                    <a:lnTo>
                      <a:pt x="1910890" y="1368899"/>
                    </a:lnTo>
                    <a:lnTo>
                      <a:pt x="1907984" y="1323176"/>
                    </a:lnTo>
                    <a:lnTo>
                      <a:pt x="1902827" y="1277526"/>
                    </a:lnTo>
                    <a:lnTo>
                      <a:pt x="1895401" y="1232034"/>
                    </a:lnTo>
                    <a:lnTo>
                      <a:pt x="1885685" y="1186786"/>
                    </a:lnTo>
                    <a:lnTo>
                      <a:pt x="1873660" y="1141868"/>
                    </a:lnTo>
                    <a:lnTo>
                      <a:pt x="1859307" y="1097366"/>
                    </a:lnTo>
                    <a:lnTo>
                      <a:pt x="1842604" y="1053368"/>
                    </a:lnTo>
                    <a:lnTo>
                      <a:pt x="1823534" y="1009957"/>
                    </a:lnTo>
                    <a:lnTo>
                      <a:pt x="1802076" y="967222"/>
                    </a:lnTo>
                    <a:lnTo>
                      <a:pt x="1778267" y="925248"/>
                    </a:lnTo>
                    <a:lnTo>
                      <a:pt x="1752700" y="884998"/>
                    </a:lnTo>
                    <a:lnTo>
                      <a:pt x="1725455" y="846489"/>
                    </a:lnTo>
                    <a:lnTo>
                      <a:pt x="1696607" y="809742"/>
                    </a:lnTo>
                    <a:lnTo>
                      <a:pt x="1666236" y="774774"/>
                    </a:lnTo>
                    <a:lnTo>
                      <a:pt x="1634418" y="741602"/>
                    </a:lnTo>
                    <a:lnTo>
                      <a:pt x="1601231" y="710246"/>
                    </a:lnTo>
                    <a:lnTo>
                      <a:pt x="1566752" y="680724"/>
                    </a:lnTo>
                    <a:lnTo>
                      <a:pt x="1531059" y="653054"/>
                    </a:lnTo>
                    <a:lnTo>
                      <a:pt x="1494230" y="627255"/>
                    </a:lnTo>
                    <a:lnTo>
                      <a:pt x="1456341" y="603344"/>
                    </a:lnTo>
                    <a:lnTo>
                      <a:pt x="1417470" y="581340"/>
                    </a:lnTo>
                    <a:lnTo>
                      <a:pt x="1377695" y="561262"/>
                    </a:lnTo>
                    <a:lnTo>
                      <a:pt x="1337094" y="543127"/>
                    </a:lnTo>
                    <a:lnTo>
                      <a:pt x="1295743" y="526955"/>
                    </a:lnTo>
                    <a:lnTo>
                      <a:pt x="1253720" y="512762"/>
                    </a:lnTo>
                    <a:lnTo>
                      <a:pt x="1211103" y="500568"/>
                    </a:lnTo>
                    <a:lnTo>
                      <a:pt x="1167969" y="490391"/>
                    </a:lnTo>
                    <a:lnTo>
                      <a:pt x="1124396" y="482249"/>
                    </a:lnTo>
                    <a:lnTo>
                      <a:pt x="1080461" y="476161"/>
                    </a:lnTo>
                    <a:lnTo>
                      <a:pt x="1036242" y="472144"/>
                    </a:lnTo>
                    <a:lnTo>
                      <a:pt x="991816" y="470218"/>
                    </a:lnTo>
                    <a:lnTo>
                      <a:pt x="947261" y="470400"/>
                    </a:lnTo>
                    <a:lnTo>
                      <a:pt x="902653" y="472708"/>
                    </a:lnTo>
                    <a:lnTo>
                      <a:pt x="858071" y="477162"/>
                    </a:lnTo>
                    <a:lnTo>
                      <a:pt x="813593" y="483779"/>
                    </a:lnTo>
                    <a:lnTo>
                      <a:pt x="769294" y="492578"/>
                    </a:lnTo>
                    <a:lnTo>
                      <a:pt x="725254" y="503576"/>
                    </a:lnTo>
                    <a:lnTo>
                      <a:pt x="681550" y="516793"/>
                    </a:lnTo>
                    <a:lnTo>
                      <a:pt x="638258" y="532246"/>
                    </a:lnTo>
                    <a:lnTo>
                      <a:pt x="595457" y="549954"/>
                    </a:lnTo>
                    <a:lnTo>
                      <a:pt x="553224" y="569936"/>
                    </a:lnTo>
                    <a:lnTo>
                      <a:pt x="541164" y="550712"/>
                    </a:lnTo>
                    <a:lnTo>
                      <a:pt x="523020" y="522670"/>
                    </a:lnTo>
                    <a:lnTo>
                      <a:pt x="510953" y="503446"/>
                    </a:lnTo>
                    <a:lnTo>
                      <a:pt x="509812" y="502242"/>
                    </a:lnTo>
                    <a:lnTo>
                      <a:pt x="479439" y="450779"/>
                    </a:lnTo>
                    <a:lnTo>
                      <a:pt x="454913" y="402297"/>
                    </a:lnTo>
                    <a:lnTo>
                      <a:pt x="440824" y="361409"/>
                    </a:lnTo>
                    <a:lnTo>
                      <a:pt x="441762" y="332728"/>
                    </a:lnTo>
                    <a:lnTo>
                      <a:pt x="462267" y="279283"/>
                    </a:lnTo>
                    <a:lnTo>
                      <a:pt x="470936" y="230598"/>
                    </a:lnTo>
                    <a:lnTo>
                      <a:pt x="468563" y="185277"/>
                    </a:lnTo>
                    <a:lnTo>
                      <a:pt x="455942" y="141924"/>
                    </a:lnTo>
                    <a:lnTo>
                      <a:pt x="433867" y="99144"/>
                    </a:lnTo>
                    <a:lnTo>
                      <a:pt x="406630" y="63931"/>
                    </a:lnTo>
                    <a:lnTo>
                      <a:pt x="373980" y="36455"/>
                    </a:lnTo>
                    <a:lnTo>
                      <a:pt x="337046" y="16670"/>
                    </a:lnTo>
                    <a:lnTo>
                      <a:pt x="296961" y="4533"/>
                    </a:lnTo>
                    <a:lnTo>
                      <a:pt x="254855" y="0"/>
                    </a:lnTo>
                    <a:close/>
                  </a:path>
                </a:pathLst>
              </a:custGeom>
              <a:solidFill>
                <a:srgbClr val="6280A8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94" name="object 16">
                <a:extLst>
                  <a:ext uri="{FF2B5EF4-FFF2-40B4-BE49-F238E27FC236}">
                    <a16:creationId xmlns:a16="http://schemas.microsoft.com/office/drawing/2014/main" id="{482F6887-16F8-444C-A075-6A6383838E16}"/>
                  </a:ext>
                </a:extLst>
              </p:cNvPr>
              <p:cNvSpPr/>
              <p:nvPr/>
            </p:nvSpPr>
            <p:spPr>
              <a:xfrm>
                <a:off x="9979880" y="5456006"/>
                <a:ext cx="1911985" cy="2346325"/>
              </a:xfrm>
              <a:custGeom>
                <a:avLst/>
                <a:gdLst/>
                <a:ahLst/>
                <a:cxnLst/>
                <a:rect l="l" t="t" r="r" b="b"/>
                <a:pathLst>
                  <a:path w="1911984" h="2346325">
                    <a:moveTo>
                      <a:pt x="510953" y="503446"/>
                    </a:moveTo>
                    <a:lnTo>
                      <a:pt x="523020" y="522670"/>
                    </a:lnTo>
                    <a:lnTo>
                      <a:pt x="532093" y="536691"/>
                    </a:lnTo>
                    <a:lnTo>
                      <a:pt x="541164" y="550712"/>
                    </a:lnTo>
                    <a:lnTo>
                      <a:pt x="553224" y="569936"/>
                    </a:lnTo>
                    <a:lnTo>
                      <a:pt x="595457" y="549954"/>
                    </a:lnTo>
                    <a:lnTo>
                      <a:pt x="638258" y="532246"/>
                    </a:lnTo>
                    <a:lnTo>
                      <a:pt x="681550" y="516793"/>
                    </a:lnTo>
                    <a:lnTo>
                      <a:pt x="725254" y="503576"/>
                    </a:lnTo>
                    <a:lnTo>
                      <a:pt x="769294" y="492578"/>
                    </a:lnTo>
                    <a:lnTo>
                      <a:pt x="813593" y="483779"/>
                    </a:lnTo>
                    <a:lnTo>
                      <a:pt x="858071" y="477162"/>
                    </a:lnTo>
                    <a:lnTo>
                      <a:pt x="902653" y="472708"/>
                    </a:lnTo>
                    <a:lnTo>
                      <a:pt x="947261" y="470400"/>
                    </a:lnTo>
                    <a:lnTo>
                      <a:pt x="991816" y="470218"/>
                    </a:lnTo>
                    <a:lnTo>
                      <a:pt x="1036242" y="472144"/>
                    </a:lnTo>
                    <a:lnTo>
                      <a:pt x="1080461" y="476161"/>
                    </a:lnTo>
                    <a:lnTo>
                      <a:pt x="1124396" y="482249"/>
                    </a:lnTo>
                    <a:lnTo>
                      <a:pt x="1167969" y="490391"/>
                    </a:lnTo>
                    <a:lnTo>
                      <a:pt x="1211103" y="500568"/>
                    </a:lnTo>
                    <a:lnTo>
                      <a:pt x="1253720" y="512762"/>
                    </a:lnTo>
                    <a:lnTo>
                      <a:pt x="1295743" y="526955"/>
                    </a:lnTo>
                    <a:lnTo>
                      <a:pt x="1337094" y="543127"/>
                    </a:lnTo>
                    <a:lnTo>
                      <a:pt x="1377695" y="561262"/>
                    </a:lnTo>
                    <a:lnTo>
                      <a:pt x="1417470" y="581340"/>
                    </a:lnTo>
                    <a:lnTo>
                      <a:pt x="1456341" y="603344"/>
                    </a:lnTo>
                    <a:lnTo>
                      <a:pt x="1494230" y="627255"/>
                    </a:lnTo>
                    <a:lnTo>
                      <a:pt x="1531059" y="653054"/>
                    </a:lnTo>
                    <a:lnTo>
                      <a:pt x="1566752" y="680724"/>
                    </a:lnTo>
                    <a:lnTo>
                      <a:pt x="1601231" y="710246"/>
                    </a:lnTo>
                    <a:lnTo>
                      <a:pt x="1634418" y="741602"/>
                    </a:lnTo>
                    <a:lnTo>
                      <a:pt x="1666236" y="774774"/>
                    </a:lnTo>
                    <a:lnTo>
                      <a:pt x="1696607" y="809742"/>
                    </a:lnTo>
                    <a:lnTo>
                      <a:pt x="1725455" y="846489"/>
                    </a:lnTo>
                    <a:lnTo>
                      <a:pt x="1752700" y="884998"/>
                    </a:lnTo>
                    <a:lnTo>
                      <a:pt x="1778267" y="925248"/>
                    </a:lnTo>
                    <a:lnTo>
                      <a:pt x="1802076" y="967222"/>
                    </a:lnTo>
                    <a:lnTo>
                      <a:pt x="1823534" y="1009957"/>
                    </a:lnTo>
                    <a:lnTo>
                      <a:pt x="1842604" y="1053368"/>
                    </a:lnTo>
                    <a:lnTo>
                      <a:pt x="1859307" y="1097366"/>
                    </a:lnTo>
                    <a:lnTo>
                      <a:pt x="1873660" y="1141868"/>
                    </a:lnTo>
                    <a:lnTo>
                      <a:pt x="1885685" y="1186786"/>
                    </a:lnTo>
                    <a:lnTo>
                      <a:pt x="1895401" y="1232034"/>
                    </a:lnTo>
                    <a:lnTo>
                      <a:pt x="1902827" y="1277526"/>
                    </a:lnTo>
                    <a:lnTo>
                      <a:pt x="1907984" y="1323176"/>
                    </a:lnTo>
                    <a:lnTo>
                      <a:pt x="1910890" y="1368899"/>
                    </a:lnTo>
                    <a:lnTo>
                      <a:pt x="1911566" y="1414606"/>
                    </a:lnTo>
                    <a:lnTo>
                      <a:pt x="1910031" y="1460214"/>
                    </a:lnTo>
                    <a:lnTo>
                      <a:pt x="1906305" y="1505634"/>
                    </a:lnTo>
                    <a:lnTo>
                      <a:pt x="1900407" y="1550782"/>
                    </a:lnTo>
                    <a:lnTo>
                      <a:pt x="1892358" y="1595571"/>
                    </a:lnTo>
                    <a:lnTo>
                      <a:pt x="1882176" y="1639915"/>
                    </a:lnTo>
                    <a:lnTo>
                      <a:pt x="1869882" y="1683728"/>
                    </a:lnTo>
                    <a:lnTo>
                      <a:pt x="1855494" y="1726924"/>
                    </a:lnTo>
                    <a:lnTo>
                      <a:pt x="1839034" y="1769416"/>
                    </a:lnTo>
                    <a:lnTo>
                      <a:pt x="1820520" y="1811118"/>
                    </a:lnTo>
                    <a:lnTo>
                      <a:pt x="1799972" y="1851945"/>
                    </a:lnTo>
                    <a:lnTo>
                      <a:pt x="1777409" y="1891810"/>
                    </a:lnTo>
                    <a:lnTo>
                      <a:pt x="1752852" y="1930626"/>
                    </a:lnTo>
                    <a:lnTo>
                      <a:pt x="1726321" y="1968309"/>
                    </a:lnTo>
                    <a:lnTo>
                      <a:pt x="1697833" y="2004771"/>
                    </a:lnTo>
                    <a:lnTo>
                      <a:pt x="1667410" y="2039927"/>
                    </a:lnTo>
                    <a:lnTo>
                      <a:pt x="1635071" y="2073690"/>
                    </a:lnTo>
                    <a:lnTo>
                      <a:pt x="1600836" y="2105974"/>
                    </a:lnTo>
                    <a:lnTo>
                      <a:pt x="1564724" y="2136693"/>
                    </a:lnTo>
                    <a:lnTo>
                      <a:pt x="1526755" y="2165762"/>
                    </a:lnTo>
                    <a:lnTo>
                      <a:pt x="1486909" y="2193183"/>
                    </a:lnTo>
                    <a:lnTo>
                      <a:pt x="1446246" y="2218275"/>
                    </a:lnTo>
                    <a:lnTo>
                      <a:pt x="1404844" y="2241057"/>
                    </a:lnTo>
                    <a:lnTo>
                      <a:pt x="1362780" y="2261546"/>
                    </a:lnTo>
                    <a:lnTo>
                      <a:pt x="1320131" y="2279761"/>
                    </a:lnTo>
                    <a:lnTo>
                      <a:pt x="1276975" y="2295721"/>
                    </a:lnTo>
                    <a:lnTo>
                      <a:pt x="1233388" y="2309442"/>
                    </a:lnTo>
                    <a:lnTo>
                      <a:pt x="1189449" y="2320944"/>
                    </a:lnTo>
                    <a:lnTo>
                      <a:pt x="1145234" y="2330245"/>
                    </a:lnTo>
                    <a:lnTo>
                      <a:pt x="1100820" y="2337363"/>
                    </a:lnTo>
                    <a:lnTo>
                      <a:pt x="1056286" y="2342317"/>
                    </a:lnTo>
                    <a:lnTo>
                      <a:pt x="1011709" y="2345124"/>
                    </a:lnTo>
                    <a:lnTo>
                      <a:pt x="967165" y="2345804"/>
                    </a:lnTo>
                    <a:lnTo>
                      <a:pt x="922733" y="2344373"/>
                    </a:lnTo>
                    <a:lnTo>
                      <a:pt x="878488" y="2340851"/>
                    </a:lnTo>
                    <a:lnTo>
                      <a:pt x="834510" y="2335256"/>
                    </a:lnTo>
                    <a:lnTo>
                      <a:pt x="790874" y="2327606"/>
                    </a:lnTo>
                    <a:lnTo>
                      <a:pt x="747659" y="2317919"/>
                    </a:lnTo>
                    <a:lnTo>
                      <a:pt x="704942" y="2306214"/>
                    </a:lnTo>
                    <a:lnTo>
                      <a:pt x="662799" y="2292509"/>
                    </a:lnTo>
                    <a:lnTo>
                      <a:pt x="621309" y="2276821"/>
                    </a:lnTo>
                    <a:lnTo>
                      <a:pt x="580549" y="2259171"/>
                    </a:lnTo>
                    <a:lnTo>
                      <a:pt x="540596" y="2239574"/>
                    </a:lnTo>
                    <a:lnTo>
                      <a:pt x="501526" y="2218051"/>
                    </a:lnTo>
                    <a:lnTo>
                      <a:pt x="463419" y="2194619"/>
                    </a:lnTo>
                    <a:lnTo>
                      <a:pt x="426350" y="2169296"/>
                    </a:lnTo>
                    <a:lnTo>
                      <a:pt x="390398" y="2142101"/>
                    </a:lnTo>
                    <a:lnTo>
                      <a:pt x="355639" y="2113053"/>
                    </a:lnTo>
                    <a:lnTo>
                      <a:pt x="322152" y="2082168"/>
                    </a:lnTo>
                    <a:lnTo>
                      <a:pt x="290012" y="2049466"/>
                    </a:lnTo>
                    <a:lnTo>
                      <a:pt x="259298" y="2014965"/>
                    </a:lnTo>
                    <a:lnTo>
                      <a:pt x="230087" y="1978682"/>
                    </a:lnTo>
                    <a:lnTo>
                      <a:pt x="202456" y="1940637"/>
                    </a:lnTo>
                    <a:lnTo>
                      <a:pt x="176482" y="1900848"/>
                    </a:lnTo>
                    <a:lnTo>
                      <a:pt x="152154" y="1859153"/>
                    </a:lnTo>
                    <a:lnTo>
                      <a:pt x="130203" y="1816735"/>
                    </a:lnTo>
                    <a:lnTo>
                      <a:pt x="110607" y="1773674"/>
                    </a:lnTo>
                    <a:lnTo>
                      <a:pt x="93349" y="1730053"/>
                    </a:lnTo>
                    <a:lnTo>
                      <a:pt x="78410" y="1685952"/>
                    </a:lnTo>
                    <a:lnTo>
                      <a:pt x="65769" y="1641452"/>
                    </a:lnTo>
                    <a:lnTo>
                      <a:pt x="55408" y="1596634"/>
                    </a:lnTo>
                    <a:lnTo>
                      <a:pt x="47308" y="1551580"/>
                    </a:lnTo>
                    <a:lnTo>
                      <a:pt x="41450" y="1506370"/>
                    </a:lnTo>
                    <a:lnTo>
                      <a:pt x="37814" y="1461086"/>
                    </a:lnTo>
                    <a:lnTo>
                      <a:pt x="36382" y="1415809"/>
                    </a:lnTo>
                    <a:lnTo>
                      <a:pt x="37133" y="1370620"/>
                    </a:lnTo>
                    <a:lnTo>
                      <a:pt x="40050" y="1325599"/>
                    </a:lnTo>
                    <a:lnTo>
                      <a:pt x="45112" y="1280829"/>
                    </a:lnTo>
                    <a:lnTo>
                      <a:pt x="52301" y="1236389"/>
                    </a:lnTo>
                    <a:lnTo>
                      <a:pt x="61598" y="1192362"/>
                    </a:lnTo>
                    <a:lnTo>
                      <a:pt x="72983" y="1148828"/>
                    </a:lnTo>
                    <a:lnTo>
                      <a:pt x="86437" y="1105869"/>
                    </a:lnTo>
                    <a:lnTo>
                      <a:pt x="101942" y="1063565"/>
                    </a:lnTo>
                    <a:lnTo>
                      <a:pt x="119477" y="1021997"/>
                    </a:lnTo>
                    <a:lnTo>
                      <a:pt x="139024" y="981248"/>
                    </a:lnTo>
                    <a:lnTo>
                      <a:pt x="160564" y="941397"/>
                    </a:lnTo>
                    <a:lnTo>
                      <a:pt x="184077" y="902525"/>
                    </a:lnTo>
                    <a:lnTo>
                      <a:pt x="209545" y="864715"/>
                    </a:lnTo>
                    <a:lnTo>
                      <a:pt x="236947" y="828047"/>
                    </a:lnTo>
                    <a:lnTo>
                      <a:pt x="266266" y="792602"/>
                    </a:lnTo>
                    <a:lnTo>
                      <a:pt x="297482" y="758462"/>
                    </a:lnTo>
                    <a:lnTo>
                      <a:pt x="330575" y="725706"/>
                    </a:lnTo>
                    <a:lnTo>
                      <a:pt x="365527" y="694418"/>
                    </a:lnTo>
                    <a:lnTo>
                      <a:pt x="402318" y="664676"/>
                    </a:lnTo>
                    <a:lnTo>
                      <a:pt x="359377" y="597097"/>
                    </a:lnTo>
                    <a:lnTo>
                      <a:pt x="357597" y="594846"/>
                    </a:lnTo>
                    <a:lnTo>
                      <a:pt x="298332" y="499697"/>
                    </a:lnTo>
                    <a:lnTo>
                      <a:pt x="292592" y="491039"/>
                    </a:lnTo>
                    <a:lnTo>
                      <a:pt x="255684" y="468546"/>
                    </a:lnTo>
                    <a:lnTo>
                      <a:pt x="251035" y="468525"/>
                    </a:lnTo>
                    <a:lnTo>
                      <a:pt x="201585" y="465470"/>
                    </a:lnTo>
                    <a:lnTo>
                      <a:pt x="155511" y="455988"/>
                    </a:lnTo>
                    <a:lnTo>
                      <a:pt x="113498" y="439013"/>
                    </a:lnTo>
                    <a:lnTo>
                      <a:pt x="76231" y="413476"/>
                    </a:lnTo>
                    <a:lnTo>
                      <a:pt x="44395" y="378310"/>
                    </a:lnTo>
                    <a:lnTo>
                      <a:pt x="18675" y="332446"/>
                    </a:lnTo>
                    <a:lnTo>
                      <a:pt x="3657" y="283197"/>
                    </a:lnTo>
                    <a:lnTo>
                      <a:pt x="0" y="232714"/>
                    </a:lnTo>
                    <a:lnTo>
                      <a:pt x="7197" y="182927"/>
                    </a:lnTo>
                    <a:lnTo>
                      <a:pt x="24741" y="135764"/>
                    </a:lnTo>
                    <a:lnTo>
                      <a:pt x="52124" y="93155"/>
                    </a:lnTo>
                    <a:lnTo>
                      <a:pt x="88841" y="57030"/>
                    </a:lnTo>
                    <a:lnTo>
                      <a:pt x="127721" y="31586"/>
                    </a:lnTo>
                    <a:lnTo>
                      <a:pt x="169104" y="13570"/>
                    </a:lnTo>
                    <a:lnTo>
                      <a:pt x="211859" y="3027"/>
                    </a:lnTo>
                    <a:lnTo>
                      <a:pt x="254855" y="0"/>
                    </a:lnTo>
                    <a:lnTo>
                      <a:pt x="296961" y="4533"/>
                    </a:lnTo>
                    <a:lnTo>
                      <a:pt x="337046" y="16670"/>
                    </a:lnTo>
                    <a:lnTo>
                      <a:pt x="373980" y="36455"/>
                    </a:lnTo>
                    <a:lnTo>
                      <a:pt x="406630" y="63931"/>
                    </a:lnTo>
                    <a:lnTo>
                      <a:pt x="433867" y="99144"/>
                    </a:lnTo>
                    <a:lnTo>
                      <a:pt x="455942" y="141924"/>
                    </a:lnTo>
                    <a:lnTo>
                      <a:pt x="468563" y="185277"/>
                    </a:lnTo>
                    <a:lnTo>
                      <a:pt x="470936" y="230598"/>
                    </a:lnTo>
                    <a:lnTo>
                      <a:pt x="462267" y="279283"/>
                    </a:lnTo>
                    <a:lnTo>
                      <a:pt x="441762" y="332728"/>
                    </a:lnTo>
                    <a:lnTo>
                      <a:pt x="440824" y="361409"/>
                    </a:lnTo>
                    <a:lnTo>
                      <a:pt x="454913" y="402297"/>
                    </a:lnTo>
                    <a:lnTo>
                      <a:pt x="479439" y="450779"/>
                    </a:lnTo>
                    <a:lnTo>
                      <a:pt x="509812" y="502242"/>
                    </a:lnTo>
                    <a:lnTo>
                      <a:pt x="510953" y="503446"/>
                    </a:lnTo>
                    <a:close/>
                  </a:path>
                </a:pathLst>
              </a:custGeom>
              <a:ln w="5235">
                <a:solidFill>
                  <a:srgbClr val="E8EEF5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95" name="object 17">
                <a:extLst>
                  <a:ext uri="{FF2B5EF4-FFF2-40B4-BE49-F238E27FC236}">
                    <a16:creationId xmlns:a16="http://schemas.microsoft.com/office/drawing/2014/main" id="{A8DE6586-D3B0-E34C-AE97-6CAF85107F18}"/>
                  </a:ext>
                </a:extLst>
              </p:cNvPr>
              <p:cNvSpPr/>
              <p:nvPr/>
            </p:nvSpPr>
            <p:spPr>
              <a:xfrm>
                <a:off x="10084171" y="5995550"/>
                <a:ext cx="1745614" cy="1745614"/>
              </a:xfrm>
              <a:custGeom>
                <a:avLst/>
                <a:gdLst/>
                <a:ahLst/>
                <a:cxnLst/>
                <a:rect l="l" t="t" r="r" b="b"/>
                <a:pathLst>
                  <a:path w="1745615" h="1745615">
                    <a:moveTo>
                      <a:pt x="896029" y="97"/>
                    </a:moveTo>
                    <a:lnTo>
                      <a:pt x="851141" y="0"/>
                    </a:lnTo>
                    <a:lnTo>
                      <a:pt x="806188" y="2221"/>
                    </a:lnTo>
                    <a:lnTo>
                      <a:pt x="761263" y="6783"/>
                    </a:lnTo>
                    <a:lnTo>
                      <a:pt x="716457" y="13708"/>
                    </a:lnTo>
                    <a:lnTo>
                      <a:pt x="671861" y="23017"/>
                    </a:lnTo>
                    <a:lnTo>
                      <a:pt x="627567" y="34732"/>
                    </a:lnTo>
                    <a:lnTo>
                      <a:pt x="583666" y="48874"/>
                    </a:lnTo>
                    <a:lnTo>
                      <a:pt x="540251" y="65465"/>
                    </a:lnTo>
                    <a:lnTo>
                      <a:pt x="497413" y="84527"/>
                    </a:lnTo>
                    <a:lnTo>
                      <a:pt x="455242" y="106081"/>
                    </a:lnTo>
                    <a:lnTo>
                      <a:pt x="413832" y="130149"/>
                    </a:lnTo>
                    <a:lnTo>
                      <a:pt x="373779" y="156413"/>
                    </a:lnTo>
                    <a:lnTo>
                      <a:pt x="335635" y="184481"/>
                    </a:lnTo>
                    <a:lnTo>
                      <a:pt x="299420" y="214263"/>
                    </a:lnTo>
                    <a:lnTo>
                      <a:pt x="265157" y="245665"/>
                    </a:lnTo>
                    <a:lnTo>
                      <a:pt x="232867" y="278598"/>
                    </a:lnTo>
                    <a:lnTo>
                      <a:pt x="202571" y="312968"/>
                    </a:lnTo>
                    <a:lnTo>
                      <a:pt x="174293" y="348685"/>
                    </a:lnTo>
                    <a:lnTo>
                      <a:pt x="148052" y="385657"/>
                    </a:lnTo>
                    <a:lnTo>
                      <a:pt x="123871" y="423793"/>
                    </a:lnTo>
                    <a:lnTo>
                      <a:pt x="101771" y="463000"/>
                    </a:lnTo>
                    <a:lnTo>
                      <a:pt x="81774" y="503187"/>
                    </a:lnTo>
                    <a:lnTo>
                      <a:pt x="63901" y="544263"/>
                    </a:lnTo>
                    <a:lnTo>
                      <a:pt x="48175" y="586137"/>
                    </a:lnTo>
                    <a:lnTo>
                      <a:pt x="34616" y="628715"/>
                    </a:lnTo>
                    <a:lnTo>
                      <a:pt x="23247" y="671907"/>
                    </a:lnTo>
                    <a:lnTo>
                      <a:pt x="14089" y="715622"/>
                    </a:lnTo>
                    <a:lnTo>
                      <a:pt x="7164" y="759768"/>
                    </a:lnTo>
                    <a:lnTo>
                      <a:pt x="2492" y="804252"/>
                    </a:lnTo>
                    <a:lnTo>
                      <a:pt x="97" y="848984"/>
                    </a:lnTo>
                    <a:lnTo>
                      <a:pt x="0" y="893872"/>
                    </a:lnTo>
                    <a:lnTo>
                      <a:pt x="2221" y="938825"/>
                    </a:lnTo>
                    <a:lnTo>
                      <a:pt x="6783" y="983750"/>
                    </a:lnTo>
                    <a:lnTo>
                      <a:pt x="13708" y="1028556"/>
                    </a:lnTo>
                    <a:lnTo>
                      <a:pt x="23016" y="1073152"/>
                    </a:lnTo>
                    <a:lnTo>
                      <a:pt x="34731" y="1117446"/>
                    </a:lnTo>
                    <a:lnTo>
                      <a:pt x="48872" y="1161346"/>
                    </a:lnTo>
                    <a:lnTo>
                      <a:pt x="65463" y="1204762"/>
                    </a:lnTo>
                    <a:lnTo>
                      <a:pt x="84524" y="1247600"/>
                    </a:lnTo>
                    <a:lnTo>
                      <a:pt x="106077" y="1289770"/>
                    </a:lnTo>
                    <a:lnTo>
                      <a:pt x="130144" y="1331181"/>
                    </a:lnTo>
                    <a:lnTo>
                      <a:pt x="156408" y="1371234"/>
                    </a:lnTo>
                    <a:lnTo>
                      <a:pt x="184477" y="1409378"/>
                    </a:lnTo>
                    <a:lnTo>
                      <a:pt x="214258" y="1445593"/>
                    </a:lnTo>
                    <a:lnTo>
                      <a:pt x="245661" y="1479856"/>
                    </a:lnTo>
                    <a:lnTo>
                      <a:pt x="278594" y="1512147"/>
                    </a:lnTo>
                    <a:lnTo>
                      <a:pt x="312965" y="1542442"/>
                    </a:lnTo>
                    <a:lnTo>
                      <a:pt x="348682" y="1570721"/>
                    </a:lnTo>
                    <a:lnTo>
                      <a:pt x="385654" y="1596963"/>
                    </a:lnTo>
                    <a:lnTo>
                      <a:pt x="423790" y="1621144"/>
                    </a:lnTo>
                    <a:lnTo>
                      <a:pt x="462998" y="1643244"/>
                    </a:lnTo>
                    <a:lnTo>
                      <a:pt x="503185" y="1663242"/>
                    </a:lnTo>
                    <a:lnTo>
                      <a:pt x="544262" y="1681115"/>
                    </a:lnTo>
                    <a:lnTo>
                      <a:pt x="586135" y="1696841"/>
                    </a:lnTo>
                    <a:lnTo>
                      <a:pt x="628714" y="1710400"/>
                    </a:lnTo>
                    <a:lnTo>
                      <a:pt x="671907" y="1721770"/>
                    </a:lnTo>
                    <a:lnTo>
                      <a:pt x="715622" y="1730928"/>
                    </a:lnTo>
                    <a:lnTo>
                      <a:pt x="759767" y="1737853"/>
                    </a:lnTo>
                    <a:lnTo>
                      <a:pt x="804252" y="1742525"/>
                    </a:lnTo>
                    <a:lnTo>
                      <a:pt x="848984" y="1744920"/>
                    </a:lnTo>
                    <a:lnTo>
                      <a:pt x="893872" y="1745018"/>
                    </a:lnTo>
                    <a:lnTo>
                      <a:pt x="938825" y="1742796"/>
                    </a:lnTo>
                    <a:lnTo>
                      <a:pt x="983750" y="1738234"/>
                    </a:lnTo>
                    <a:lnTo>
                      <a:pt x="1028556" y="1731309"/>
                    </a:lnTo>
                    <a:lnTo>
                      <a:pt x="1073151" y="1722000"/>
                    </a:lnTo>
                    <a:lnTo>
                      <a:pt x="1117445" y="1710286"/>
                    </a:lnTo>
                    <a:lnTo>
                      <a:pt x="1161345" y="1696143"/>
                    </a:lnTo>
                    <a:lnTo>
                      <a:pt x="1204760" y="1679552"/>
                    </a:lnTo>
                    <a:lnTo>
                      <a:pt x="1247597" y="1660490"/>
                    </a:lnTo>
                    <a:lnTo>
                      <a:pt x="1289767" y="1638936"/>
                    </a:lnTo>
                    <a:lnTo>
                      <a:pt x="1331176" y="1614868"/>
                    </a:lnTo>
                    <a:lnTo>
                      <a:pt x="1371228" y="1588603"/>
                    </a:lnTo>
                    <a:lnTo>
                      <a:pt x="1409372" y="1560534"/>
                    </a:lnTo>
                    <a:lnTo>
                      <a:pt x="1445586" y="1530752"/>
                    </a:lnTo>
                    <a:lnTo>
                      <a:pt x="1479848" y="1499348"/>
                    </a:lnTo>
                    <a:lnTo>
                      <a:pt x="1512138" y="1466415"/>
                    </a:lnTo>
                    <a:lnTo>
                      <a:pt x="1542433" y="1432044"/>
                    </a:lnTo>
                    <a:lnTo>
                      <a:pt x="1570711" y="1396326"/>
                    </a:lnTo>
                    <a:lnTo>
                      <a:pt x="1596952" y="1359354"/>
                    </a:lnTo>
                    <a:lnTo>
                      <a:pt x="1621133" y="1321218"/>
                    </a:lnTo>
                    <a:lnTo>
                      <a:pt x="1643233" y="1282010"/>
                    </a:lnTo>
                    <a:lnTo>
                      <a:pt x="1663230" y="1241823"/>
                    </a:lnTo>
                    <a:lnTo>
                      <a:pt x="1681102" y="1200746"/>
                    </a:lnTo>
                    <a:lnTo>
                      <a:pt x="1696829" y="1158873"/>
                    </a:lnTo>
                    <a:lnTo>
                      <a:pt x="1710388" y="1116295"/>
                    </a:lnTo>
                    <a:lnTo>
                      <a:pt x="1721757" y="1073102"/>
                    </a:lnTo>
                    <a:lnTo>
                      <a:pt x="1730915" y="1029387"/>
                    </a:lnTo>
                    <a:lnTo>
                      <a:pt x="1737841" y="985242"/>
                    </a:lnTo>
                    <a:lnTo>
                      <a:pt x="1742513" y="940758"/>
                    </a:lnTo>
                    <a:lnTo>
                      <a:pt x="1744908" y="896026"/>
                    </a:lnTo>
                    <a:lnTo>
                      <a:pt x="1745006" y="851138"/>
                    </a:lnTo>
                    <a:lnTo>
                      <a:pt x="1742785" y="806186"/>
                    </a:lnTo>
                    <a:lnTo>
                      <a:pt x="1738223" y="761262"/>
                    </a:lnTo>
                    <a:lnTo>
                      <a:pt x="1731299" y="716456"/>
                    </a:lnTo>
                    <a:lnTo>
                      <a:pt x="1721991" y="671860"/>
                    </a:lnTo>
                    <a:lnTo>
                      <a:pt x="1710277" y="627567"/>
                    </a:lnTo>
                    <a:lnTo>
                      <a:pt x="1696135" y="583667"/>
                    </a:lnTo>
                    <a:lnTo>
                      <a:pt x="1679545" y="540253"/>
                    </a:lnTo>
                    <a:lnTo>
                      <a:pt x="1660484" y="497415"/>
                    </a:lnTo>
                    <a:lnTo>
                      <a:pt x="1638931" y="455246"/>
                    </a:lnTo>
                    <a:lnTo>
                      <a:pt x="1614864" y="413837"/>
                    </a:lnTo>
                    <a:lnTo>
                      <a:pt x="1588600" y="373784"/>
                    </a:lnTo>
                    <a:lnTo>
                      <a:pt x="1560531" y="335639"/>
                    </a:lnTo>
                    <a:lnTo>
                      <a:pt x="1530750" y="299424"/>
                    </a:lnTo>
                    <a:lnTo>
                      <a:pt x="1499347" y="265161"/>
                    </a:lnTo>
                    <a:lnTo>
                      <a:pt x="1466415" y="232871"/>
                    </a:lnTo>
                    <a:lnTo>
                      <a:pt x="1432045" y="202575"/>
                    </a:lnTo>
                    <a:lnTo>
                      <a:pt x="1396327" y="174296"/>
                    </a:lnTo>
                    <a:lnTo>
                      <a:pt x="1359355" y="148055"/>
                    </a:lnTo>
                    <a:lnTo>
                      <a:pt x="1321220" y="123873"/>
                    </a:lnTo>
                    <a:lnTo>
                      <a:pt x="1282013" y="101773"/>
                    </a:lnTo>
                    <a:lnTo>
                      <a:pt x="1241825" y="81776"/>
                    </a:lnTo>
                    <a:lnTo>
                      <a:pt x="1200749" y="63903"/>
                    </a:lnTo>
                    <a:lnTo>
                      <a:pt x="1158876" y="48176"/>
                    </a:lnTo>
                    <a:lnTo>
                      <a:pt x="1116298" y="34617"/>
                    </a:lnTo>
                    <a:lnTo>
                      <a:pt x="1073105" y="23248"/>
                    </a:lnTo>
                    <a:lnTo>
                      <a:pt x="1029391" y="14090"/>
                    </a:lnTo>
                    <a:lnTo>
                      <a:pt x="985245" y="7164"/>
                    </a:lnTo>
                    <a:lnTo>
                      <a:pt x="940761" y="2493"/>
                    </a:lnTo>
                    <a:lnTo>
                      <a:pt x="896029" y="97"/>
                    </a:lnTo>
                    <a:close/>
                  </a:path>
                </a:pathLst>
              </a:custGeom>
              <a:solidFill>
                <a:srgbClr val="E8EEF5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96" name="object 18">
                <a:extLst>
                  <a:ext uri="{FF2B5EF4-FFF2-40B4-BE49-F238E27FC236}">
                    <a16:creationId xmlns:a16="http://schemas.microsoft.com/office/drawing/2014/main" id="{44DC80C4-C447-D74D-98B4-720419B059D4}"/>
                  </a:ext>
                </a:extLst>
              </p:cNvPr>
              <p:cNvSpPr/>
              <p:nvPr/>
            </p:nvSpPr>
            <p:spPr>
              <a:xfrm>
                <a:off x="10084171" y="5995550"/>
                <a:ext cx="1745614" cy="1745614"/>
              </a:xfrm>
              <a:custGeom>
                <a:avLst/>
                <a:gdLst/>
                <a:ahLst/>
                <a:cxnLst/>
                <a:rect l="l" t="t" r="r" b="b"/>
                <a:pathLst>
                  <a:path w="1745615" h="1745615">
                    <a:moveTo>
                      <a:pt x="130144" y="1331181"/>
                    </a:moveTo>
                    <a:lnTo>
                      <a:pt x="106077" y="1289770"/>
                    </a:lnTo>
                    <a:lnTo>
                      <a:pt x="84524" y="1247600"/>
                    </a:lnTo>
                    <a:lnTo>
                      <a:pt x="65463" y="1204762"/>
                    </a:lnTo>
                    <a:lnTo>
                      <a:pt x="48872" y="1161346"/>
                    </a:lnTo>
                    <a:lnTo>
                      <a:pt x="34731" y="1117446"/>
                    </a:lnTo>
                    <a:lnTo>
                      <a:pt x="23016" y="1073152"/>
                    </a:lnTo>
                    <a:lnTo>
                      <a:pt x="13708" y="1028556"/>
                    </a:lnTo>
                    <a:lnTo>
                      <a:pt x="6783" y="983750"/>
                    </a:lnTo>
                    <a:lnTo>
                      <a:pt x="2221" y="938825"/>
                    </a:lnTo>
                    <a:lnTo>
                      <a:pt x="0" y="893872"/>
                    </a:lnTo>
                    <a:lnTo>
                      <a:pt x="97" y="848984"/>
                    </a:lnTo>
                    <a:lnTo>
                      <a:pt x="2492" y="804252"/>
                    </a:lnTo>
                    <a:lnTo>
                      <a:pt x="7164" y="759768"/>
                    </a:lnTo>
                    <a:lnTo>
                      <a:pt x="14089" y="715622"/>
                    </a:lnTo>
                    <a:lnTo>
                      <a:pt x="23247" y="671907"/>
                    </a:lnTo>
                    <a:lnTo>
                      <a:pt x="34616" y="628715"/>
                    </a:lnTo>
                    <a:lnTo>
                      <a:pt x="48175" y="586137"/>
                    </a:lnTo>
                    <a:lnTo>
                      <a:pt x="63901" y="544263"/>
                    </a:lnTo>
                    <a:lnTo>
                      <a:pt x="81774" y="503187"/>
                    </a:lnTo>
                    <a:lnTo>
                      <a:pt x="101771" y="463000"/>
                    </a:lnTo>
                    <a:lnTo>
                      <a:pt x="123871" y="423793"/>
                    </a:lnTo>
                    <a:lnTo>
                      <a:pt x="148052" y="385657"/>
                    </a:lnTo>
                    <a:lnTo>
                      <a:pt x="174293" y="348685"/>
                    </a:lnTo>
                    <a:lnTo>
                      <a:pt x="202571" y="312968"/>
                    </a:lnTo>
                    <a:lnTo>
                      <a:pt x="232867" y="278598"/>
                    </a:lnTo>
                    <a:lnTo>
                      <a:pt x="265157" y="245665"/>
                    </a:lnTo>
                    <a:lnTo>
                      <a:pt x="299420" y="214263"/>
                    </a:lnTo>
                    <a:lnTo>
                      <a:pt x="335635" y="184481"/>
                    </a:lnTo>
                    <a:lnTo>
                      <a:pt x="373779" y="156413"/>
                    </a:lnTo>
                    <a:lnTo>
                      <a:pt x="413832" y="130149"/>
                    </a:lnTo>
                    <a:lnTo>
                      <a:pt x="455242" y="106081"/>
                    </a:lnTo>
                    <a:lnTo>
                      <a:pt x="497413" y="84527"/>
                    </a:lnTo>
                    <a:lnTo>
                      <a:pt x="540251" y="65465"/>
                    </a:lnTo>
                    <a:lnTo>
                      <a:pt x="583666" y="48874"/>
                    </a:lnTo>
                    <a:lnTo>
                      <a:pt x="627567" y="34732"/>
                    </a:lnTo>
                    <a:lnTo>
                      <a:pt x="671861" y="23017"/>
                    </a:lnTo>
                    <a:lnTo>
                      <a:pt x="716457" y="13708"/>
                    </a:lnTo>
                    <a:lnTo>
                      <a:pt x="761263" y="6783"/>
                    </a:lnTo>
                    <a:lnTo>
                      <a:pt x="806188" y="2221"/>
                    </a:lnTo>
                    <a:lnTo>
                      <a:pt x="851141" y="0"/>
                    </a:lnTo>
                    <a:lnTo>
                      <a:pt x="896029" y="97"/>
                    </a:lnTo>
                    <a:lnTo>
                      <a:pt x="940761" y="2493"/>
                    </a:lnTo>
                    <a:lnTo>
                      <a:pt x="985245" y="7164"/>
                    </a:lnTo>
                    <a:lnTo>
                      <a:pt x="1029391" y="14090"/>
                    </a:lnTo>
                    <a:lnTo>
                      <a:pt x="1073105" y="23248"/>
                    </a:lnTo>
                    <a:lnTo>
                      <a:pt x="1116298" y="34617"/>
                    </a:lnTo>
                    <a:lnTo>
                      <a:pt x="1158876" y="48176"/>
                    </a:lnTo>
                    <a:lnTo>
                      <a:pt x="1200749" y="63903"/>
                    </a:lnTo>
                    <a:lnTo>
                      <a:pt x="1241825" y="81776"/>
                    </a:lnTo>
                    <a:lnTo>
                      <a:pt x="1282013" y="101773"/>
                    </a:lnTo>
                    <a:lnTo>
                      <a:pt x="1321220" y="123873"/>
                    </a:lnTo>
                    <a:lnTo>
                      <a:pt x="1359355" y="148055"/>
                    </a:lnTo>
                    <a:lnTo>
                      <a:pt x="1396327" y="174296"/>
                    </a:lnTo>
                    <a:lnTo>
                      <a:pt x="1432045" y="202575"/>
                    </a:lnTo>
                    <a:lnTo>
                      <a:pt x="1466415" y="232871"/>
                    </a:lnTo>
                    <a:lnTo>
                      <a:pt x="1499347" y="265161"/>
                    </a:lnTo>
                    <a:lnTo>
                      <a:pt x="1530750" y="299424"/>
                    </a:lnTo>
                    <a:lnTo>
                      <a:pt x="1560531" y="335639"/>
                    </a:lnTo>
                    <a:lnTo>
                      <a:pt x="1588600" y="373784"/>
                    </a:lnTo>
                    <a:lnTo>
                      <a:pt x="1614864" y="413837"/>
                    </a:lnTo>
                    <a:lnTo>
                      <a:pt x="1638931" y="455246"/>
                    </a:lnTo>
                    <a:lnTo>
                      <a:pt x="1660484" y="497415"/>
                    </a:lnTo>
                    <a:lnTo>
                      <a:pt x="1679545" y="540253"/>
                    </a:lnTo>
                    <a:lnTo>
                      <a:pt x="1696135" y="583667"/>
                    </a:lnTo>
                    <a:lnTo>
                      <a:pt x="1710277" y="627567"/>
                    </a:lnTo>
                    <a:lnTo>
                      <a:pt x="1721991" y="671860"/>
                    </a:lnTo>
                    <a:lnTo>
                      <a:pt x="1731299" y="716456"/>
                    </a:lnTo>
                    <a:lnTo>
                      <a:pt x="1738223" y="761262"/>
                    </a:lnTo>
                    <a:lnTo>
                      <a:pt x="1742785" y="806186"/>
                    </a:lnTo>
                    <a:lnTo>
                      <a:pt x="1745006" y="851138"/>
                    </a:lnTo>
                    <a:lnTo>
                      <a:pt x="1744908" y="896026"/>
                    </a:lnTo>
                    <a:lnTo>
                      <a:pt x="1742513" y="940758"/>
                    </a:lnTo>
                    <a:lnTo>
                      <a:pt x="1737841" y="985242"/>
                    </a:lnTo>
                    <a:lnTo>
                      <a:pt x="1730915" y="1029387"/>
                    </a:lnTo>
                    <a:lnTo>
                      <a:pt x="1721757" y="1073102"/>
                    </a:lnTo>
                    <a:lnTo>
                      <a:pt x="1710388" y="1116295"/>
                    </a:lnTo>
                    <a:lnTo>
                      <a:pt x="1696829" y="1158873"/>
                    </a:lnTo>
                    <a:lnTo>
                      <a:pt x="1681102" y="1200746"/>
                    </a:lnTo>
                    <a:lnTo>
                      <a:pt x="1663230" y="1241823"/>
                    </a:lnTo>
                    <a:lnTo>
                      <a:pt x="1643233" y="1282010"/>
                    </a:lnTo>
                    <a:lnTo>
                      <a:pt x="1621133" y="1321218"/>
                    </a:lnTo>
                    <a:lnTo>
                      <a:pt x="1596952" y="1359354"/>
                    </a:lnTo>
                    <a:lnTo>
                      <a:pt x="1570711" y="1396326"/>
                    </a:lnTo>
                    <a:lnTo>
                      <a:pt x="1542433" y="1432044"/>
                    </a:lnTo>
                    <a:lnTo>
                      <a:pt x="1512138" y="1466415"/>
                    </a:lnTo>
                    <a:lnTo>
                      <a:pt x="1479848" y="1499348"/>
                    </a:lnTo>
                    <a:lnTo>
                      <a:pt x="1445586" y="1530752"/>
                    </a:lnTo>
                    <a:lnTo>
                      <a:pt x="1409372" y="1560534"/>
                    </a:lnTo>
                    <a:lnTo>
                      <a:pt x="1371228" y="1588603"/>
                    </a:lnTo>
                    <a:lnTo>
                      <a:pt x="1331176" y="1614868"/>
                    </a:lnTo>
                    <a:lnTo>
                      <a:pt x="1289767" y="1638936"/>
                    </a:lnTo>
                    <a:lnTo>
                      <a:pt x="1247597" y="1660490"/>
                    </a:lnTo>
                    <a:lnTo>
                      <a:pt x="1204760" y="1679552"/>
                    </a:lnTo>
                    <a:lnTo>
                      <a:pt x="1161345" y="1696143"/>
                    </a:lnTo>
                    <a:lnTo>
                      <a:pt x="1117445" y="1710286"/>
                    </a:lnTo>
                    <a:lnTo>
                      <a:pt x="1073151" y="1722000"/>
                    </a:lnTo>
                    <a:lnTo>
                      <a:pt x="1028556" y="1731309"/>
                    </a:lnTo>
                    <a:lnTo>
                      <a:pt x="983750" y="1738234"/>
                    </a:lnTo>
                    <a:lnTo>
                      <a:pt x="938825" y="1742796"/>
                    </a:lnTo>
                    <a:lnTo>
                      <a:pt x="893872" y="1745018"/>
                    </a:lnTo>
                    <a:lnTo>
                      <a:pt x="848984" y="1744920"/>
                    </a:lnTo>
                    <a:lnTo>
                      <a:pt x="804252" y="1742525"/>
                    </a:lnTo>
                    <a:lnTo>
                      <a:pt x="759767" y="1737853"/>
                    </a:lnTo>
                    <a:lnTo>
                      <a:pt x="715622" y="1730928"/>
                    </a:lnTo>
                    <a:lnTo>
                      <a:pt x="671907" y="1721770"/>
                    </a:lnTo>
                    <a:lnTo>
                      <a:pt x="628714" y="1710400"/>
                    </a:lnTo>
                    <a:lnTo>
                      <a:pt x="586135" y="1696841"/>
                    </a:lnTo>
                    <a:lnTo>
                      <a:pt x="544262" y="1681115"/>
                    </a:lnTo>
                    <a:lnTo>
                      <a:pt x="503185" y="1663242"/>
                    </a:lnTo>
                    <a:lnTo>
                      <a:pt x="462998" y="1643244"/>
                    </a:lnTo>
                    <a:lnTo>
                      <a:pt x="423790" y="1621144"/>
                    </a:lnTo>
                    <a:lnTo>
                      <a:pt x="385654" y="1596963"/>
                    </a:lnTo>
                    <a:lnTo>
                      <a:pt x="348682" y="1570721"/>
                    </a:lnTo>
                    <a:lnTo>
                      <a:pt x="312965" y="1542442"/>
                    </a:lnTo>
                    <a:lnTo>
                      <a:pt x="278594" y="1512147"/>
                    </a:lnTo>
                    <a:lnTo>
                      <a:pt x="245661" y="1479856"/>
                    </a:lnTo>
                    <a:lnTo>
                      <a:pt x="214258" y="1445593"/>
                    </a:lnTo>
                    <a:lnTo>
                      <a:pt x="184477" y="1409378"/>
                    </a:lnTo>
                    <a:lnTo>
                      <a:pt x="156408" y="1371234"/>
                    </a:lnTo>
                    <a:lnTo>
                      <a:pt x="130144" y="1331181"/>
                    </a:lnTo>
                    <a:close/>
                  </a:path>
                </a:pathLst>
              </a:custGeom>
              <a:ln w="5235">
                <a:solidFill>
                  <a:srgbClr val="6280A8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97" name="object 19">
                <a:extLst>
                  <a:ext uri="{FF2B5EF4-FFF2-40B4-BE49-F238E27FC236}">
                    <a16:creationId xmlns:a16="http://schemas.microsoft.com/office/drawing/2014/main" id="{77C601C8-DC20-7A40-AA2F-AD60ADBB5392}"/>
                  </a:ext>
                </a:extLst>
              </p:cNvPr>
              <p:cNvSpPr/>
              <p:nvPr/>
            </p:nvSpPr>
            <p:spPr>
              <a:xfrm>
                <a:off x="10038156" y="5509986"/>
                <a:ext cx="358140" cy="358140"/>
              </a:xfrm>
              <a:custGeom>
                <a:avLst/>
                <a:gdLst/>
                <a:ahLst/>
                <a:cxnLst/>
                <a:rect l="l" t="t" r="r" b="b"/>
                <a:pathLst>
                  <a:path w="358140" h="358140">
                    <a:moveTo>
                      <a:pt x="174437" y="0"/>
                    </a:moveTo>
                    <a:lnTo>
                      <a:pt x="128619" y="7117"/>
                    </a:lnTo>
                    <a:lnTo>
                      <a:pt x="84818" y="26672"/>
                    </a:lnTo>
                    <a:lnTo>
                      <a:pt x="47726" y="57095"/>
                    </a:lnTo>
                    <a:lnTo>
                      <a:pt x="20856" y="94888"/>
                    </a:lnTo>
                    <a:lnTo>
                      <a:pt x="4763" y="137704"/>
                    </a:lnTo>
                    <a:lnTo>
                      <a:pt x="0" y="183195"/>
                    </a:lnTo>
                    <a:lnTo>
                      <a:pt x="7119" y="229016"/>
                    </a:lnTo>
                    <a:lnTo>
                      <a:pt x="26673" y="272821"/>
                    </a:lnTo>
                    <a:lnTo>
                      <a:pt x="57097" y="309906"/>
                    </a:lnTo>
                    <a:lnTo>
                      <a:pt x="94888" y="336773"/>
                    </a:lnTo>
                    <a:lnTo>
                      <a:pt x="137702" y="352867"/>
                    </a:lnTo>
                    <a:lnTo>
                      <a:pt x="183192" y="357632"/>
                    </a:lnTo>
                    <a:lnTo>
                      <a:pt x="229015" y="350513"/>
                    </a:lnTo>
                    <a:lnTo>
                      <a:pt x="272823" y="330955"/>
                    </a:lnTo>
                    <a:lnTo>
                      <a:pt x="309908" y="300532"/>
                    </a:lnTo>
                    <a:lnTo>
                      <a:pt x="336776" y="262739"/>
                    </a:lnTo>
                    <a:lnTo>
                      <a:pt x="352870" y="219924"/>
                    </a:lnTo>
                    <a:lnTo>
                      <a:pt x="357637" y="174432"/>
                    </a:lnTo>
                    <a:lnTo>
                      <a:pt x="350521" y="128611"/>
                    </a:lnTo>
                    <a:lnTo>
                      <a:pt x="330968" y="84806"/>
                    </a:lnTo>
                    <a:lnTo>
                      <a:pt x="300540" y="47721"/>
                    </a:lnTo>
                    <a:lnTo>
                      <a:pt x="262744" y="20856"/>
                    </a:lnTo>
                    <a:lnTo>
                      <a:pt x="219928" y="4764"/>
                    </a:lnTo>
                    <a:lnTo>
                      <a:pt x="174437" y="0"/>
                    </a:lnTo>
                    <a:close/>
                  </a:path>
                </a:pathLst>
              </a:custGeom>
              <a:solidFill>
                <a:srgbClr val="E8EEF5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98" name="object 20">
                <a:extLst>
                  <a:ext uri="{FF2B5EF4-FFF2-40B4-BE49-F238E27FC236}">
                    <a16:creationId xmlns:a16="http://schemas.microsoft.com/office/drawing/2014/main" id="{BA75379C-6A8C-0D44-8BA6-B1362439C70E}"/>
                  </a:ext>
                </a:extLst>
              </p:cNvPr>
              <p:cNvSpPr/>
              <p:nvPr/>
            </p:nvSpPr>
            <p:spPr>
              <a:xfrm>
                <a:off x="10038156" y="5509986"/>
                <a:ext cx="358140" cy="358140"/>
              </a:xfrm>
              <a:custGeom>
                <a:avLst/>
                <a:gdLst/>
                <a:ahLst/>
                <a:cxnLst/>
                <a:rect l="l" t="t" r="r" b="b"/>
                <a:pathLst>
                  <a:path w="358140" h="358140">
                    <a:moveTo>
                      <a:pt x="26673" y="272821"/>
                    </a:moveTo>
                    <a:lnTo>
                      <a:pt x="7119" y="229016"/>
                    </a:lnTo>
                    <a:lnTo>
                      <a:pt x="0" y="183195"/>
                    </a:lnTo>
                    <a:lnTo>
                      <a:pt x="4763" y="137704"/>
                    </a:lnTo>
                    <a:lnTo>
                      <a:pt x="20856" y="94888"/>
                    </a:lnTo>
                    <a:lnTo>
                      <a:pt x="47726" y="57095"/>
                    </a:lnTo>
                    <a:lnTo>
                      <a:pt x="84818" y="26672"/>
                    </a:lnTo>
                    <a:lnTo>
                      <a:pt x="128619" y="7117"/>
                    </a:lnTo>
                    <a:lnTo>
                      <a:pt x="174437" y="0"/>
                    </a:lnTo>
                    <a:lnTo>
                      <a:pt x="219928" y="4764"/>
                    </a:lnTo>
                    <a:lnTo>
                      <a:pt x="262744" y="20856"/>
                    </a:lnTo>
                    <a:lnTo>
                      <a:pt x="300540" y="47721"/>
                    </a:lnTo>
                    <a:lnTo>
                      <a:pt x="330968" y="84806"/>
                    </a:lnTo>
                    <a:lnTo>
                      <a:pt x="350521" y="128611"/>
                    </a:lnTo>
                    <a:lnTo>
                      <a:pt x="357637" y="174432"/>
                    </a:lnTo>
                    <a:lnTo>
                      <a:pt x="352870" y="219924"/>
                    </a:lnTo>
                    <a:lnTo>
                      <a:pt x="336776" y="262739"/>
                    </a:lnTo>
                    <a:lnTo>
                      <a:pt x="309908" y="300532"/>
                    </a:lnTo>
                    <a:lnTo>
                      <a:pt x="272823" y="330955"/>
                    </a:lnTo>
                    <a:lnTo>
                      <a:pt x="229015" y="350513"/>
                    </a:lnTo>
                    <a:lnTo>
                      <a:pt x="183192" y="357632"/>
                    </a:lnTo>
                    <a:lnTo>
                      <a:pt x="137702" y="352867"/>
                    </a:lnTo>
                    <a:lnTo>
                      <a:pt x="94888" y="336773"/>
                    </a:lnTo>
                    <a:lnTo>
                      <a:pt x="57097" y="309906"/>
                    </a:lnTo>
                    <a:lnTo>
                      <a:pt x="26673" y="272821"/>
                    </a:lnTo>
                    <a:close/>
                  </a:path>
                </a:pathLst>
              </a:custGeom>
              <a:ln w="5235">
                <a:solidFill>
                  <a:srgbClr val="6280A8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99" name="object 22">
                <a:extLst>
                  <a:ext uri="{FF2B5EF4-FFF2-40B4-BE49-F238E27FC236}">
                    <a16:creationId xmlns:a16="http://schemas.microsoft.com/office/drawing/2014/main" id="{2CBF25C3-F47A-F747-90AE-B0C82BD7806C}"/>
                  </a:ext>
                </a:extLst>
              </p:cNvPr>
              <p:cNvSpPr/>
              <p:nvPr/>
            </p:nvSpPr>
            <p:spPr>
              <a:xfrm>
                <a:off x="10303789" y="5813504"/>
                <a:ext cx="155575" cy="24955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249554">
                    <a:moveTo>
                      <a:pt x="0" y="0"/>
                    </a:moveTo>
                    <a:lnTo>
                      <a:pt x="155492" y="249437"/>
                    </a:lnTo>
                  </a:path>
                </a:pathLst>
              </a:custGeom>
              <a:ln w="5235">
                <a:solidFill>
                  <a:srgbClr val="E8EEF5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</p:grpSp>
        <p:pic>
          <p:nvPicPr>
            <p:cNvPr id="92" name="object 21">
              <a:extLst>
                <a:ext uri="{FF2B5EF4-FFF2-40B4-BE49-F238E27FC236}">
                  <a16:creationId xmlns:a16="http://schemas.microsoft.com/office/drawing/2014/main" id="{235D8093-050F-9448-8702-5FF493D2D3D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03590" y="4892675"/>
              <a:ext cx="1911758" cy="1893888"/>
            </a:xfrm>
            <a:prstGeom prst="rect">
              <a:avLst/>
            </a:prstGeom>
          </p:spPr>
        </p:pic>
      </p:grpSp>
      <p:sp>
        <p:nvSpPr>
          <p:cNvPr id="100" name="object 24">
            <a:extLst>
              <a:ext uri="{FF2B5EF4-FFF2-40B4-BE49-F238E27FC236}">
                <a16:creationId xmlns:a16="http://schemas.microsoft.com/office/drawing/2014/main" id="{B86DDA78-F8EE-D94C-A585-E37DF32B80AE}"/>
              </a:ext>
            </a:extLst>
          </p:cNvPr>
          <p:cNvSpPr/>
          <p:nvPr/>
        </p:nvSpPr>
        <p:spPr>
          <a:xfrm>
            <a:off x="9137650" y="5677621"/>
            <a:ext cx="297180" cy="1905"/>
          </a:xfrm>
          <a:custGeom>
            <a:avLst/>
            <a:gdLst/>
            <a:ahLst/>
            <a:cxnLst/>
            <a:rect l="l" t="t" r="r" b="b"/>
            <a:pathLst>
              <a:path w="297179" h="1904">
                <a:moveTo>
                  <a:pt x="0" y="0"/>
                </a:moveTo>
                <a:lnTo>
                  <a:pt x="297048" y="1518"/>
                </a:lnTo>
              </a:path>
            </a:pathLst>
          </a:custGeom>
          <a:ln w="5235">
            <a:solidFill>
              <a:srgbClr val="E8EEF5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01" name="object 25">
            <a:extLst>
              <a:ext uri="{FF2B5EF4-FFF2-40B4-BE49-F238E27FC236}">
                <a16:creationId xmlns:a16="http://schemas.microsoft.com/office/drawing/2014/main" id="{EDA47557-E819-3E43-9BE6-39D276E5AD77}"/>
              </a:ext>
            </a:extLst>
          </p:cNvPr>
          <p:cNvSpPr/>
          <p:nvPr/>
        </p:nvSpPr>
        <p:spPr>
          <a:xfrm>
            <a:off x="8950840" y="6723981"/>
            <a:ext cx="974725" cy="566420"/>
          </a:xfrm>
          <a:custGeom>
            <a:avLst/>
            <a:gdLst/>
            <a:ahLst/>
            <a:cxnLst/>
            <a:rect l="l" t="t" r="r" b="b"/>
            <a:pathLst>
              <a:path w="974725" h="566420">
                <a:moveTo>
                  <a:pt x="0" y="0"/>
                </a:moveTo>
                <a:lnTo>
                  <a:pt x="974179" y="566003"/>
                </a:lnTo>
              </a:path>
            </a:pathLst>
          </a:custGeom>
          <a:ln w="5235">
            <a:solidFill>
              <a:srgbClr val="E8EEF5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02" name="object 32">
            <a:extLst>
              <a:ext uri="{FF2B5EF4-FFF2-40B4-BE49-F238E27FC236}">
                <a16:creationId xmlns:a16="http://schemas.microsoft.com/office/drawing/2014/main" id="{810FAA37-D3EE-BD49-94ED-456F10A8C48A}"/>
              </a:ext>
            </a:extLst>
          </p:cNvPr>
          <p:cNvSpPr txBox="1"/>
          <p:nvPr/>
        </p:nvSpPr>
        <p:spPr>
          <a:xfrm>
            <a:off x="10965349" y="2926801"/>
            <a:ext cx="1893570" cy="6386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de-CH" sz="135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Alexandre </a:t>
            </a:r>
            <a:r>
              <a:rPr lang="de-CH" sz="135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Touihri</a:t>
            </a:r>
            <a:endParaRPr lang="de-CH" sz="1350" b="1" dirty="0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de-CH" sz="135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Chairman </a:t>
            </a:r>
            <a:r>
              <a:rPr lang="de-CH" sz="135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of</a:t>
            </a:r>
            <a:r>
              <a:rPr lang="de-CH" sz="135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the Board</a:t>
            </a: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de-CH" sz="135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of</a:t>
            </a:r>
            <a:r>
              <a:rPr lang="de-CH" sz="135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350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Directors</a:t>
            </a:r>
            <a:endParaRPr sz="1350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103" name="object 33">
            <a:extLst>
              <a:ext uri="{FF2B5EF4-FFF2-40B4-BE49-F238E27FC236}">
                <a16:creationId xmlns:a16="http://schemas.microsoft.com/office/drawing/2014/main" id="{0FE6C961-9C40-1E45-AB10-D50A6CE7A608}"/>
              </a:ext>
            </a:extLst>
          </p:cNvPr>
          <p:cNvSpPr txBox="1"/>
          <p:nvPr/>
        </p:nvSpPr>
        <p:spPr>
          <a:xfrm>
            <a:off x="11940606" y="5326910"/>
            <a:ext cx="2147570" cy="536684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lang="fr-CH" sz="1350" b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Thomas Müller</a:t>
            </a:r>
            <a:br>
              <a:rPr lang="fr-CH" sz="1350" b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</a:b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Principal</a:t>
            </a:r>
            <a:endParaRPr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104" name="object 34">
            <a:extLst>
              <a:ext uri="{FF2B5EF4-FFF2-40B4-BE49-F238E27FC236}">
                <a16:creationId xmlns:a16="http://schemas.microsoft.com/office/drawing/2014/main" id="{88AEF0C9-F991-E649-9117-B99B7C0F9140}"/>
              </a:ext>
            </a:extLst>
          </p:cNvPr>
          <p:cNvSpPr txBox="1"/>
          <p:nvPr/>
        </p:nvSpPr>
        <p:spPr>
          <a:xfrm>
            <a:off x="1459475" y="2737024"/>
            <a:ext cx="1907541" cy="536684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269875" indent="-257810" algn="r">
              <a:lnSpc>
                <a:spcPct val="100000"/>
              </a:lnSpc>
              <a:spcBef>
                <a:spcPts val="944"/>
              </a:spcBef>
            </a:pPr>
            <a:r>
              <a:rPr lang="fr-CH" sz="135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Fabiennne</a:t>
            </a:r>
            <a:r>
              <a:rPr lang="fr-CH" sz="135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fr-CH" sz="1350" b="1" dirty="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Fiechter</a:t>
            </a:r>
            <a:r>
              <a:rPr lang="fr-CH" sz="1350" b="1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fr-CH" sz="1350" dirty="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Head of Sales </a:t>
            </a:r>
            <a:endParaRPr sz="1350" dirty="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105" name="object 13">
            <a:extLst>
              <a:ext uri="{FF2B5EF4-FFF2-40B4-BE49-F238E27FC236}">
                <a16:creationId xmlns:a16="http://schemas.microsoft.com/office/drawing/2014/main" id="{0A9DDE04-2EF4-6D46-AF95-2644F9248588}"/>
              </a:ext>
            </a:extLst>
          </p:cNvPr>
          <p:cNvSpPr/>
          <p:nvPr/>
        </p:nvSpPr>
        <p:spPr>
          <a:xfrm>
            <a:off x="6117469" y="4494132"/>
            <a:ext cx="140335" cy="239395"/>
          </a:xfrm>
          <a:custGeom>
            <a:avLst/>
            <a:gdLst/>
            <a:ahLst/>
            <a:cxnLst/>
            <a:rect l="l" t="t" r="r" b="b"/>
            <a:pathLst>
              <a:path w="140335" h="239395">
                <a:moveTo>
                  <a:pt x="140215" y="238861"/>
                </a:moveTo>
                <a:lnTo>
                  <a:pt x="0" y="0"/>
                </a:lnTo>
              </a:path>
            </a:pathLst>
          </a:custGeom>
          <a:ln w="5235">
            <a:solidFill>
              <a:srgbClr val="E8EEF5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06" name="object 36">
            <a:extLst>
              <a:ext uri="{FF2B5EF4-FFF2-40B4-BE49-F238E27FC236}">
                <a16:creationId xmlns:a16="http://schemas.microsoft.com/office/drawing/2014/main" id="{43F24E35-A027-B742-8C03-D2F6B6DFB702}"/>
              </a:ext>
            </a:extLst>
          </p:cNvPr>
          <p:cNvSpPr/>
          <p:nvPr/>
        </p:nvSpPr>
        <p:spPr>
          <a:xfrm>
            <a:off x="6242686" y="972836"/>
            <a:ext cx="1980564" cy="3519804"/>
          </a:xfrm>
          <a:custGeom>
            <a:avLst/>
            <a:gdLst/>
            <a:ahLst/>
            <a:cxnLst/>
            <a:rect l="l" t="t" r="r" b="b"/>
            <a:pathLst>
              <a:path w="1980565" h="3519804">
                <a:moveTo>
                  <a:pt x="1010385" y="0"/>
                </a:moveTo>
                <a:lnTo>
                  <a:pt x="962684" y="171"/>
                </a:lnTo>
                <a:lnTo>
                  <a:pt x="914489" y="2616"/>
                </a:lnTo>
                <a:lnTo>
                  <a:pt x="865907" y="7447"/>
                </a:lnTo>
                <a:lnTo>
                  <a:pt x="818025" y="14629"/>
                </a:lnTo>
                <a:lnTo>
                  <a:pt x="770904" y="24103"/>
                </a:lnTo>
                <a:lnTo>
                  <a:pt x="724601" y="35807"/>
                </a:lnTo>
                <a:lnTo>
                  <a:pt x="679176" y="49683"/>
                </a:lnTo>
                <a:lnTo>
                  <a:pt x="634689" y="65670"/>
                </a:lnTo>
                <a:lnTo>
                  <a:pt x="591198" y="83707"/>
                </a:lnTo>
                <a:lnTo>
                  <a:pt x="548762" y="103736"/>
                </a:lnTo>
                <a:lnTo>
                  <a:pt x="507441" y="125695"/>
                </a:lnTo>
                <a:lnTo>
                  <a:pt x="467293" y="149525"/>
                </a:lnTo>
                <a:lnTo>
                  <a:pt x="428379" y="175166"/>
                </a:lnTo>
                <a:lnTo>
                  <a:pt x="390756" y="202558"/>
                </a:lnTo>
                <a:lnTo>
                  <a:pt x="354485" y="231640"/>
                </a:lnTo>
                <a:lnTo>
                  <a:pt x="319623" y="262354"/>
                </a:lnTo>
                <a:lnTo>
                  <a:pt x="286232" y="294637"/>
                </a:lnTo>
                <a:lnTo>
                  <a:pt x="254368" y="328431"/>
                </a:lnTo>
                <a:lnTo>
                  <a:pt x="224092" y="363676"/>
                </a:lnTo>
                <a:lnTo>
                  <a:pt x="195463" y="400312"/>
                </a:lnTo>
                <a:lnTo>
                  <a:pt x="168540" y="438277"/>
                </a:lnTo>
                <a:lnTo>
                  <a:pt x="143382" y="477513"/>
                </a:lnTo>
                <a:lnTo>
                  <a:pt x="120049" y="517960"/>
                </a:lnTo>
                <a:lnTo>
                  <a:pt x="98598" y="559556"/>
                </a:lnTo>
                <a:lnTo>
                  <a:pt x="79090" y="602243"/>
                </a:lnTo>
                <a:lnTo>
                  <a:pt x="61583" y="645961"/>
                </a:lnTo>
                <a:lnTo>
                  <a:pt x="46137" y="690648"/>
                </a:lnTo>
                <a:lnTo>
                  <a:pt x="32811" y="736245"/>
                </a:lnTo>
                <a:lnTo>
                  <a:pt x="21664" y="782693"/>
                </a:lnTo>
                <a:lnTo>
                  <a:pt x="12755" y="829930"/>
                </a:lnTo>
                <a:lnTo>
                  <a:pt x="6144" y="877898"/>
                </a:lnTo>
                <a:lnTo>
                  <a:pt x="1888" y="926536"/>
                </a:lnTo>
                <a:lnTo>
                  <a:pt x="0" y="975924"/>
                </a:lnTo>
                <a:lnTo>
                  <a:pt x="496" y="1024775"/>
                </a:lnTo>
                <a:lnTo>
                  <a:pt x="3324" y="1073034"/>
                </a:lnTo>
                <a:lnTo>
                  <a:pt x="8429" y="1120647"/>
                </a:lnTo>
                <a:lnTo>
                  <a:pt x="15757" y="1167559"/>
                </a:lnTo>
                <a:lnTo>
                  <a:pt x="25253" y="1213716"/>
                </a:lnTo>
                <a:lnTo>
                  <a:pt x="36863" y="1259065"/>
                </a:lnTo>
                <a:lnTo>
                  <a:pt x="50534" y="1303551"/>
                </a:lnTo>
                <a:lnTo>
                  <a:pt x="66210" y="1347119"/>
                </a:lnTo>
                <a:lnTo>
                  <a:pt x="83839" y="1389716"/>
                </a:lnTo>
                <a:lnTo>
                  <a:pt x="103365" y="1431287"/>
                </a:lnTo>
                <a:lnTo>
                  <a:pt x="124734" y="1471778"/>
                </a:lnTo>
                <a:lnTo>
                  <a:pt x="147892" y="1511135"/>
                </a:lnTo>
                <a:lnTo>
                  <a:pt x="172785" y="1549304"/>
                </a:lnTo>
                <a:lnTo>
                  <a:pt x="199359" y="1586230"/>
                </a:lnTo>
                <a:lnTo>
                  <a:pt x="227559" y="1621859"/>
                </a:lnTo>
                <a:lnTo>
                  <a:pt x="257332" y="1656138"/>
                </a:lnTo>
                <a:lnTo>
                  <a:pt x="288623" y="1689011"/>
                </a:lnTo>
                <a:lnTo>
                  <a:pt x="321377" y="1720425"/>
                </a:lnTo>
                <a:lnTo>
                  <a:pt x="355542" y="1750325"/>
                </a:lnTo>
                <a:lnTo>
                  <a:pt x="391061" y="1778658"/>
                </a:lnTo>
                <a:lnTo>
                  <a:pt x="427883" y="1805369"/>
                </a:lnTo>
                <a:lnTo>
                  <a:pt x="465951" y="1830403"/>
                </a:lnTo>
                <a:lnTo>
                  <a:pt x="505212" y="1853707"/>
                </a:lnTo>
                <a:lnTo>
                  <a:pt x="545611" y="1875226"/>
                </a:lnTo>
                <a:lnTo>
                  <a:pt x="587095" y="1894907"/>
                </a:lnTo>
                <a:lnTo>
                  <a:pt x="629610" y="1912694"/>
                </a:lnTo>
                <a:lnTo>
                  <a:pt x="673100" y="1928534"/>
                </a:lnTo>
                <a:lnTo>
                  <a:pt x="717512" y="1942373"/>
                </a:lnTo>
                <a:lnTo>
                  <a:pt x="762792" y="1954156"/>
                </a:lnTo>
                <a:lnTo>
                  <a:pt x="808885" y="1963829"/>
                </a:lnTo>
                <a:lnTo>
                  <a:pt x="855738" y="1971338"/>
                </a:lnTo>
                <a:lnTo>
                  <a:pt x="903295" y="1976629"/>
                </a:lnTo>
                <a:lnTo>
                  <a:pt x="903295" y="2633991"/>
                </a:lnTo>
                <a:lnTo>
                  <a:pt x="903634" y="2674084"/>
                </a:lnTo>
                <a:lnTo>
                  <a:pt x="905238" y="2788290"/>
                </a:lnTo>
                <a:lnTo>
                  <a:pt x="905769" y="2852326"/>
                </a:lnTo>
                <a:lnTo>
                  <a:pt x="905630" y="2914266"/>
                </a:lnTo>
                <a:lnTo>
                  <a:pt x="904453" y="2969071"/>
                </a:lnTo>
                <a:lnTo>
                  <a:pt x="901870" y="3011702"/>
                </a:lnTo>
                <a:lnTo>
                  <a:pt x="892619" y="3054821"/>
                </a:lnTo>
                <a:lnTo>
                  <a:pt x="820175" y="3108235"/>
                </a:lnTo>
                <a:lnTo>
                  <a:pt x="785148" y="3146811"/>
                </a:lnTo>
                <a:lnTo>
                  <a:pt x="762743" y="3189896"/>
                </a:lnTo>
                <a:lnTo>
                  <a:pt x="750848" y="3237253"/>
                </a:lnTo>
                <a:lnTo>
                  <a:pt x="747352" y="3288642"/>
                </a:lnTo>
                <a:lnTo>
                  <a:pt x="752278" y="3335391"/>
                </a:lnTo>
                <a:lnTo>
                  <a:pt x="766359" y="3378196"/>
                </a:lnTo>
                <a:lnTo>
                  <a:pt x="788558" y="3416469"/>
                </a:lnTo>
                <a:lnTo>
                  <a:pt x="817833" y="3449620"/>
                </a:lnTo>
                <a:lnTo>
                  <a:pt x="853143" y="3477063"/>
                </a:lnTo>
                <a:lnTo>
                  <a:pt x="893450" y="3498207"/>
                </a:lnTo>
                <a:lnTo>
                  <a:pt x="937712" y="3512467"/>
                </a:lnTo>
                <a:lnTo>
                  <a:pt x="984889" y="3519252"/>
                </a:lnTo>
                <a:lnTo>
                  <a:pt x="1033940" y="3517975"/>
                </a:lnTo>
                <a:lnTo>
                  <a:pt x="1079658" y="3508333"/>
                </a:lnTo>
                <a:lnTo>
                  <a:pt x="1122021" y="3490454"/>
                </a:lnTo>
                <a:lnTo>
                  <a:pt x="1160068" y="3465253"/>
                </a:lnTo>
                <a:lnTo>
                  <a:pt x="1192836" y="3433643"/>
                </a:lnTo>
                <a:lnTo>
                  <a:pt x="1219364" y="3396538"/>
                </a:lnTo>
                <a:lnTo>
                  <a:pt x="1238689" y="3354852"/>
                </a:lnTo>
                <a:lnTo>
                  <a:pt x="1249850" y="3309500"/>
                </a:lnTo>
                <a:lnTo>
                  <a:pt x="1252206" y="3254025"/>
                </a:lnTo>
                <a:lnTo>
                  <a:pt x="1243127" y="3204764"/>
                </a:lnTo>
                <a:lnTo>
                  <a:pt x="1223823" y="3161136"/>
                </a:lnTo>
                <a:lnTo>
                  <a:pt x="1195503" y="3122566"/>
                </a:lnTo>
                <a:lnTo>
                  <a:pt x="1159376" y="3088474"/>
                </a:lnTo>
                <a:lnTo>
                  <a:pt x="1116650" y="3058282"/>
                </a:lnTo>
                <a:lnTo>
                  <a:pt x="1112472" y="3055685"/>
                </a:lnTo>
                <a:lnTo>
                  <a:pt x="1104849" y="3049235"/>
                </a:lnTo>
                <a:lnTo>
                  <a:pt x="1091457" y="3004022"/>
                </a:lnTo>
                <a:lnTo>
                  <a:pt x="1091457" y="1975278"/>
                </a:lnTo>
                <a:lnTo>
                  <a:pt x="1139430" y="1969222"/>
                </a:lnTo>
                <a:lnTo>
                  <a:pt x="1186662" y="1960906"/>
                </a:lnTo>
                <a:lnTo>
                  <a:pt x="1233096" y="1950386"/>
                </a:lnTo>
                <a:lnTo>
                  <a:pt x="1278676" y="1937718"/>
                </a:lnTo>
                <a:lnTo>
                  <a:pt x="1323346" y="1922960"/>
                </a:lnTo>
                <a:lnTo>
                  <a:pt x="1367049" y="1906167"/>
                </a:lnTo>
                <a:lnTo>
                  <a:pt x="1409729" y="1887396"/>
                </a:lnTo>
                <a:lnTo>
                  <a:pt x="1451330" y="1866703"/>
                </a:lnTo>
                <a:lnTo>
                  <a:pt x="1491794" y="1844145"/>
                </a:lnTo>
                <a:lnTo>
                  <a:pt x="1531067" y="1819779"/>
                </a:lnTo>
                <a:lnTo>
                  <a:pt x="1569090" y="1793659"/>
                </a:lnTo>
                <a:lnTo>
                  <a:pt x="1605809" y="1765844"/>
                </a:lnTo>
                <a:lnTo>
                  <a:pt x="1641165" y="1736388"/>
                </a:lnTo>
                <a:lnTo>
                  <a:pt x="1675104" y="1705350"/>
                </a:lnTo>
                <a:lnTo>
                  <a:pt x="1707569" y="1672784"/>
                </a:lnTo>
                <a:lnTo>
                  <a:pt x="1738503" y="1638748"/>
                </a:lnTo>
                <a:lnTo>
                  <a:pt x="1767850" y="1603298"/>
                </a:lnTo>
                <a:lnTo>
                  <a:pt x="1795554" y="1566490"/>
                </a:lnTo>
                <a:lnTo>
                  <a:pt x="1821557" y="1528381"/>
                </a:lnTo>
                <a:lnTo>
                  <a:pt x="1845805" y="1489027"/>
                </a:lnTo>
                <a:lnTo>
                  <a:pt x="1868240" y="1448484"/>
                </a:lnTo>
                <a:lnTo>
                  <a:pt x="1888806" y="1406809"/>
                </a:lnTo>
                <a:lnTo>
                  <a:pt x="1907446" y="1364058"/>
                </a:lnTo>
                <a:lnTo>
                  <a:pt x="1924105" y="1320288"/>
                </a:lnTo>
                <a:lnTo>
                  <a:pt x="1938725" y="1275555"/>
                </a:lnTo>
                <a:lnTo>
                  <a:pt x="1951251" y="1229916"/>
                </a:lnTo>
                <a:lnTo>
                  <a:pt x="1961626" y="1183426"/>
                </a:lnTo>
                <a:lnTo>
                  <a:pt x="1969793" y="1136143"/>
                </a:lnTo>
                <a:lnTo>
                  <a:pt x="1975697" y="1088122"/>
                </a:lnTo>
                <a:lnTo>
                  <a:pt x="1979281" y="1039420"/>
                </a:lnTo>
                <a:lnTo>
                  <a:pt x="1980488" y="990094"/>
                </a:lnTo>
                <a:lnTo>
                  <a:pt x="1979374" y="942702"/>
                </a:lnTo>
                <a:lnTo>
                  <a:pt x="1976065" y="895884"/>
                </a:lnTo>
                <a:lnTo>
                  <a:pt x="1970611" y="849690"/>
                </a:lnTo>
                <a:lnTo>
                  <a:pt x="1963062" y="804171"/>
                </a:lnTo>
                <a:lnTo>
                  <a:pt x="1953469" y="759375"/>
                </a:lnTo>
                <a:lnTo>
                  <a:pt x="1941880" y="715354"/>
                </a:lnTo>
                <a:lnTo>
                  <a:pt x="1928347" y="672157"/>
                </a:lnTo>
                <a:lnTo>
                  <a:pt x="1912919" y="629835"/>
                </a:lnTo>
                <a:lnTo>
                  <a:pt x="1895646" y="588436"/>
                </a:lnTo>
                <a:lnTo>
                  <a:pt x="1876578" y="548011"/>
                </a:lnTo>
                <a:lnTo>
                  <a:pt x="1855764" y="508611"/>
                </a:lnTo>
                <a:lnTo>
                  <a:pt x="1833256" y="470285"/>
                </a:lnTo>
                <a:lnTo>
                  <a:pt x="1809103" y="433082"/>
                </a:lnTo>
                <a:lnTo>
                  <a:pt x="1783354" y="397054"/>
                </a:lnTo>
                <a:lnTo>
                  <a:pt x="1756061" y="362249"/>
                </a:lnTo>
                <a:lnTo>
                  <a:pt x="1727272" y="328719"/>
                </a:lnTo>
                <a:lnTo>
                  <a:pt x="1697038" y="296512"/>
                </a:lnTo>
                <a:lnTo>
                  <a:pt x="1665409" y="265680"/>
                </a:lnTo>
                <a:lnTo>
                  <a:pt x="1632435" y="236271"/>
                </a:lnTo>
                <a:lnTo>
                  <a:pt x="1598166" y="208337"/>
                </a:lnTo>
                <a:lnTo>
                  <a:pt x="1562651" y="181926"/>
                </a:lnTo>
                <a:lnTo>
                  <a:pt x="1525941" y="157089"/>
                </a:lnTo>
                <a:lnTo>
                  <a:pt x="1488086" y="133876"/>
                </a:lnTo>
                <a:lnTo>
                  <a:pt x="1449136" y="112337"/>
                </a:lnTo>
                <a:lnTo>
                  <a:pt x="1409140" y="92521"/>
                </a:lnTo>
                <a:lnTo>
                  <a:pt x="1368149" y="74479"/>
                </a:lnTo>
                <a:lnTo>
                  <a:pt x="1326212" y="58261"/>
                </a:lnTo>
                <a:lnTo>
                  <a:pt x="1283381" y="43917"/>
                </a:lnTo>
                <a:lnTo>
                  <a:pt x="1239703" y="31497"/>
                </a:lnTo>
                <a:lnTo>
                  <a:pt x="1195231" y="21050"/>
                </a:lnTo>
                <a:lnTo>
                  <a:pt x="1150012" y="12627"/>
                </a:lnTo>
                <a:lnTo>
                  <a:pt x="1104099" y="6277"/>
                </a:lnTo>
                <a:lnTo>
                  <a:pt x="1057539" y="2052"/>
                </a:lnTo>
                <a:lnTo>
                  <a:pt x="1010385" y="0"/>
                </a:lnTo>
                <a:close/>
              </a:path>
            </a:pathLst>
          </a:custGeom>
          <a:solidFill>
            <a:srgbClr val="6280A8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07" name="object 37">
            <a:extLst>
              <a:ext uri="{FF2B5EF4-FFF2-40B4-BE49-F238E27FC236}">
                <a16:creationId xmlns:a16="http://schemas.microsoft.com/office/drawing/2014/main" id="{419D4041-0449-684C-8B98-E9D4DC1651C9}"/>
              </a:ext>
            </a:extLst>
          </p:cNvPr>
          <p:cNvSpPr/>
          <p:nvPr/>
        </p:nvSpPr>
        <p:spPr>
          <a:xfrm>
            <a:off x="6242686" y="972836"/>
            <a:ext cx="1980564" cy="3519804"/>
          </a:xfrm>
          <a:custGeom>
            <a:avLst/>
            <a:gdLst/>
            <a:ahLst/>
            <a:cxnLst/>
            <a:rect l="l" t="t" r="r" b="b"/>
            <a:pathLst>
              <a:path w="1980565" h="3519804">
                <a:moveTo>
                  <a:pt x="1116650" y="3058282"/>
                </a:moveTo>
                <a:lnTo>
                  <a:pt x="1159376" y="3088474"/>
                </a:lnTo>
                <a:lnTo>
                  <a:pt x="1195503" y="3122566"/>
                </a:lnTo>
                <a:lnTo>
                  <a:pt x="1223823" y="3161136"/>
                </a:lnTo>
                <a:lnTo>
                  <a:pt x="1243127" y="3204764"/>
                </a:lnTo>
                <a:lnTo>
                  <a:pt x="1252206" y="3254025"/>
                </a:lnTo>
                <a:lnTo>
                  <a:pt x="1249850" y="3309500"/>
                </a:lnTo>
                <a:lnTo>
                  <a:pt x="1238689" y="3354852"/>
                </a:lnTo>
                <a:lnTo>
                  <a:pt x="1219364" y="3396538"/>
                </a:lnTo>
                <a:lnTo>
                  <a:pt x="1192836" y="3433643"/>
                </a:lnTo>
                <a:lnTo>
                  <a:pt x="1160068" y="3465253"/>
                </a:lnTo>
                <a:lnTo>
                  <a:pt x="1122021" y="3490454"/>
                </a:lnTo>
                <a:lnTo>
                  <a:pt x="1079658" y="3508333"/>
                </a:lnTo>
                <a:lnTo>
                  <a:pt x="1033940" y="3517975"/>
                </a:lnTo>
                <a:lnTo>
                  <a:pt x="984889" y="3519252"/>
                </a:lnTo>
                <a:lnTo>
                  <a:pt x="937712" y="3512467"/>
                </a:lnTo>
                <a:lnTo>
                  <a:pt x="893450" y="3498207"/>
                </a:lnTo>
                <a:lnTo>
                  <a:pt x="853143" y="3477063"/>
                </a:lnTo>
                <a:lnTo>
                  <a:pt x="817833" y="3449620"/>
                </a:lnTo>
                <a:lnTo>
                  <a:pt x="788558" y="3416469"/>
                </a:lnTo>
                <a:lnTo>
                  <a:pt x="766359" y="3378196"/>
                </a:lnTo>
                <a:lnTo>
                  <a:pt x="752278" y="3335391"/>
                </a:lnTo>
                <a:lnTo>
                  <a:pt x="747352" y="3288642"/>
                </a:lnTo>
                <a:lnTo>
                  <a:pt x="750848" y="3237253"/>
                </a:lnTo>
                <a:lnTo>
                  <a:pt x="762743" y="3189896"/>
                </a:lnTo>
                <a:lnTo>
                  <a:pt x="785148" y="3146811"/>
                </a:lnTo>
                <a:lnTo>
                  <a:pt x="820175" y="3108235"/>
                </a:lnTo>
                <a:lnTo>
                  <a:pt x="869935" y="3074407"/>
                </a:lnTo>
                <a:lnTo>
                  <a:pt x="885528" y="3063916"/>
                </a:lnTo>
                <a:lnTo>
                  <a:pt x="892619" y="3054821"/>
                </a:lnTo>
                <a:lnTo>
                  <a:pt x="901870" y="3011702"/>
                </a:lnTo>
                <a:lnTo>
                  <a:pt x="904453" y="2969071"/>
                </a:lnTo>
                <a:lnTo>
                  <a:pt x="905630" y="2914266"/>
                </a:lnTo>
                <a:lnTo>
                  <a:pt x="905769" y="2852326"/>
                </a:lnTo>
                <a:lnTo>
                  <a:pt x="905238" y="2788290"/>
                </a:lnTo>
                <a:lnTo>
                  <a:pt x="904404" y="2727197"/>
                </a:lnTo>
                <a:lnTo>
                  <a:pt x="903634" y="2674084"/>
                </a:lnTo>
                <a:lnTo>
                  <a:pt x="903295" y="2633991"/>
                </a:lnTo>
                <a:lnTo>
                  <a:pt x="903295" y="2093589"/>
                </a:lnTo>
                <a:lnTo>
                  <a:pt x="903295" y="1976629"/>
                </a:lnTo>
                <a:lnTo>
                  <a:pt x="855738" y="1971338"/>
                </a:lnTo>
                <a:lnTo>
                  <a:pt x="808885" y="1963829"/>
                </a:lnTo>
                <a:lnTo>
                  <a:pt x="762792" y="1954156"/>
                </a:lnTo>
                <a:lnTo>
                  <a:pt x="717512" y="1942373"/>
                </a:lnTo>
                <a:lnTo>
                  <a:pt x="673100" y="1928534"/>
                </a:lnTo>
                <a:lnTo>
                  <a:pt x="629610" y="1912694"/>
                </a:lnTo>
                <a:lnTo>
                  <a:pt x="587095" y="1894907"/>
                </a:lnTo>
                <a:lnTo>
                  <a:pt x="545611" y="1875226"/>
                </a:lnTo>
                <a:lnTo>
                  <a:pt x="505212" y="1853707"/>
                </a:lnTo>
                <a:lnTo>
                  <a:pt x="465951" y="1830403"/>
                </a:lnTo>
                <a:lnTo>
                  <a:pt x="427883" y="1805369"/>
                </a:lnTo>
                <a:lnTo>
                  <a:pt x="391061" y="1778658"/>
                </a:lnTo>
                <a:lnTo>
                  <a:pt x="355542" y="1750325"/>
                </a:lnTo>
                <a:lnTo>
                  <a:pt x="321377" y="1720425"/>
                </a:lnTo>
                <a:lnTo>
                  <a:pt x="288623" y="1689011"/>
                </a:lnTo>
                <a:lnTo>
                  <a:pt x="257332" y="1656138"/>
                </a:lnTo>
                <a:lnTo>
                  <a:pt x="227559" y="1621859"/>
                </a:lnTo>
                <a:lnTo>
                  <a:pt x="199359" y="1586230"/>
                </a:lnTo>
                <a:lnTo>
                  <a:pt x="172785" y="1549304"/>
                </a:lnTo>
                <a:lnTo>
                  <a:pt x="147892" y="1511135"/>
                </a:lnTo>
                <a:lnTo>
                  <a:pt x="124734" y="1471778"/>
                </a:lnTo>
                <a:lnTo>
                  <a:pt x="103365" y="1431287"/>
                </a:lnTo>
                <a:lnTo>
                  <a:pt x="83839" y="1389716"/>
                </a:lnTo>
                <a:lnTo>
                  <a:pt x="66210" y="1347119"/>
                </a:lnTo>
                <a:lnTo>
                  <a:pt x="50534" y="1303551"/>
                </a:lnTo>
                <a:lnTo>
                  <a:pt x="36863" y="1259065"/>
                </a:lnTo>
                <a:lnTo>
                  <a:pt x="25253" y="1213716"/>
                </a:lnTo>
                <a:lnTo>
                  <a:pt x="15757" y="1167559"/>
                </a:lnTo>
                <a:lnTo>
                  <a:pt x="8429" y="1120647"/>
                </a:lnTo>
                <a:lnTo>
                  <a:pt x="3324" y="1073034"/>
                </a:lnTo>
                <a:lnTo>
                  <a:pt x="496" y="1024775"/>
                </a:lnTo>
                <a:lnTo>
                  <a:pt x="0" y="975924"/>
                </a:lnTo>
                <a:lnTo>
                  <a:pt x="1888" y="926536"/>
                </a:lnTo>
                <a:lnTo>
                  <a:pt x="6144" y="877898"/>
                </a:lnTo>
                <a:lnTo>
                  <a:pt x="12755" y="829930"/>
                </a:lnTo>
                <a:lnTo>
                  <a:pt x="21664" y="782693"/>
                </a:lnTo>
                <a:lnTo>
                  <a:pt x="32811" y="736245"/>
                </a:lnTo>
                <a:lnTo>
                  <a:pt x="46137" y="690648"/>
                </a:lnTo>
                <a:lnTo>
                  <a:pt x="61583" y="645961"/>
                </a:lnTo>
                <a:lnTo>
                  <a:pt x="79090" y="602243"/>
                </a:lnTo>
                <a:lnTo>
                  <a:pt x="98598" y="559556"/>
                </a:lnTo>
                <a:lnTo>
                  <a:pt x="120049" y="517960"/>
                </a:lnTo>
                <a:lnTo>
                  <a:pt x="143382" y="477513"/>
                </a:lnTo>
                <a:lnTo>
                  <a:pt x="168540" y="438277"/>
                </a:lnTo>
                <a:lnTo>
                  <a:pt x="195463" y="400312"/>
                </a:lnTo>
                <a:lnTo>
                  <a:pt x="224092" y="363676"/>
                </a:lnTo>
                <a:lnTo>
                  <a:pt x="254368" y="328431"/>
                </a:lnTo>
                <a:lnTo>
                  <a:pt x="286232" y="294637"/>
                </a:lnTo>
                <a:lnTo>
                  <a:pt x="319623" y="262354"/>
                </a:lnTo>
                <a:lnTo>
                  <a:pt x="354485" y="231640"/>
                </a:lnTo>
                <a:lnTo>
                  <a:pt x="390756" y="202558"/>
                </a:lnTo>
                <a:lnTo>
                  <a:pt x="428379" y="175166"/>
                </a:lnTo>
                <a:lnTo>
                  <a:pt x="467293" y="149525"/>
                </a:lnTo>
                <a:lnTo>
                  <a:pt x="507441" y="125695"/>
                </a:lnTo>
                <a:lnTo>
                  <a:pt x="548762" y="103736"/>
                </a:lnTo>
                <a:lnTo>
                  <a:pt x="591198" y="83707"/>
                </a:lnTo>
                <a:lnTo>
                  <a:pt x="634689" y="65670"/>
                </a:lnTo>
                <a:lnTo>
                  <a:pt x="679176" y="49683"/>
                </a:lnTo>
                <a:lnTo>
                  <a:pt x="724601" y="35807"/>
                </a:lnTo>
                <a:lnTo>
                  <a:pt x="770904" y="24103"/>
                </a:lnTo>
                <a:lnTo>
                  <a:pt x="818025" y="14629"/>
                </a:lnTo>
                <a:lnTo>
                  <a:pt x="865907" y="7447"/>
                </a:lnTo>
                <a:lnTo>
                  <a:pt x="914489" y="2616"/>
                </a:lnTo>
                <a:lnTo>
                  <a:pt x="962684" y="171"/>
                </a:lnTo>
                <a:lnTo>
                  <a:pt x="1010385" y="0"/>
                </a:lnTo>
                <a:lnTo>
                  <a:pt x="1057539" y="2052"/>
                </a:lnTo>
                <a:lnTo>
                  <a:pt x="1104099" y="6277"/>
                </a:lnTo>
                <a:lnTo>
                  <a:pt x="1150012" y="12627"/>
                </a:lnTo>
                <a:lnTo>
                  <a:pt x="1195231" y="21050"/>
                </a:lnTo>
                <a:lnTo>
                  <a:pt x="1239703" y="31497"/>
                </a:lnTo>
                <a:lnTo>
                  <a:pt x="1283381" y="43917"/>
                </a:lnTo>
                <a:lnTo>
                  <a:pt x="1326212" y="58261"/>
                </a:lnTo>
                <a:lnTo>
                  <a:pt x="1368149" y="74479"/>
                </a:lnTo>
                <a:lnTo>
                  <a:pt x="1409140" y="92521"/>
                </a:lnTo>
                <a:lnTo>
                  <a:pt x="1449136" y="112337"/>
                </a:lnTo>
                <a:lnTo>
                  <a:pt x="1488086" y="133876"/>
                </a:lnTo>
                <a:lnTo>
                  <a:pt x="1525941" y="157089"/>
                </a:lnTo>
                <a:lnTo>
                  <a:pt x="1562651" y="181926"/>
                </a:lnTo>
                <a:lnTo>
                  <a:pt x="1598166" y="208337"/>
                </a:lnTo>
                <a:lnTo>
                  <a:pt x="1632435" y="236271"/>
                </a:lnTo>
                <a:lnTo>
                  <a:pt x="1665409" y="265680"/>
                </a:lnTo>
                <a:lnTo>
                  <a:pt x="1697038" y="296512"/>
                </a:lnTo>
                <a:lnTo>
                  <a:pt x="1727272" y="328719"/>
                </a:lnTo>
                <a:lnTo>
                  <a:pt x="1756061" y="362249"/>
                </a:lnTo>
                <a:lnTo>
                  <a:pt x="1783354" y="397054"/>
                </a:lnTo>
                <a:lnTo>
                  <a:pt x="1809103" y="433082"/>
                </a:lnTo>
                <a:lnTo>
                  <a:pt x="1833256" y="470285"/>
                </a:lnTo>
                <a:lnTo>
                  <a:pt x="1855764" y="508611"/>
                </a:lnTo>
                <a:lnTo>
                  <a:pt x="1876578" y="548011"/>
                </a:lnTo>
                <a:lnTo>
                  <a:pt x="1895646" y="588436"/>
                </a:lnTo>
                <a:lnTo>
                  <a:pt x="1912919" y="629835"/>
                </a:lnTo>
                <a:lnTo>
                  <a:pt x="1928347" y="672157"/>
                </a:lnTo>
                <a:lnTo>
                  <a:pt x="1941880" y="715354"/>
                </a:lnTo>
                <a:lnTo>
                  <a:pt x="1953469" y="759375"/>
                </a:lnTo>
                <a:lnTo>
                  <a:pt x="1963062" y="804171"/>
                </a:lnTo>
                <a:lnTo>
                  <a:pt x="1970611" y="849690"/>
                </a:lnTo>
                <a:lnTo>
                  <a:pt x="1976065" y="895884"/>
                </a:lnTo>
                <a:lnTo>
                  <a:pt x="1979374" y="942702"/>
                </a:lnTo>
                <a:lnTo>
                  <a:pt x="1980488" y="990094"/>
                </a:lnTo>
                <a:lnTo>
                  <a:pt x="1979281" y="1039420"/>
                </a:lnTo>
                <a:lnTo>
                  <a:pt x="1975697" y="1088122"/>
                </a:lnTo>
                <a:lnTo>
                  <a:pt x="1969793" y="1136143"/>
                </a:lnTo>
                <a:lnTo>
                  <a:pt x="1961626" y="1183426"/>
                </a:lnTo>
                <a:lnTo>
                  <a:pt x="1951251" y="1229916"/>
                </a:lnTo>
                <a:lnTo>
                  <a:pt x="1938725" y="1275555"/>
                </a:lnTo>
                <a:lnTo>
                  <a:pt x="1924105" y="1320288"/>
                </a:lnTo>
                <a:lnTo>
                  <a:pt x="1907446" y="1364058"/>
                </a:lnTo>
                <a:lnTo>
                  <a:pt x="1888806" y="1406809"/>
                </a:lnTo>
                <a:lnTo>
                  <a:pt x="1868240" y="1448484"/>
                </a:lnTo>
                <a:lnTo>
                  <a:pt x="1845805" y="1489027"/>
                </a:lnTo>
                <a:lnTo>
                  <a:pt x="1821557" y="1528381"/>
                </a:lnTo>
                <a:lnTo>
                  <a:pt x="1795554" y="1566490"/>
                </a:lnTo>
                <a:lnTo>
                  <a:pt x="1767850" y="1603298"/>
                </a:lnTo>
                <a:lnTo>
                  <a:pt x="1738503" y="1638748"/>
                </a:lnTo>
                <a:lnTo>
                  <a:pt x="1707569" y="1672784"/>
                </a:lnTo>
                <a:lnTo>
                  <a:pt x="1675104" y="1705350"/>
                </a:lnTo>
                <a:lnTo>
                  <a:pt x="1641165" y="1736388"/>
                </a:lnTo>
                <a:lnTo>
                  <a:pt x="1605809" y="1765844"/>
                </a:lnTo>
                <a:lnTo>
                  <a:pt x="1569090" y="1793659"/>
                </a:lnTo>
                <a:lnTo>
                  <a:pt x="1531067" y="1819779"/>
                </a:lnTo>
                <a:lnTo>
                  <a:pt x="1491794" y="1844145"/>
                </a:lnTo>
                <a:lnTo>
                  <a:pt x="1451330" y="1866703"/>
                </a:lnTo>
                <a:lnTo>
                  <a:pt x="1409729" y="1887396"/>
                </a:lnTo>
                <a:lnTo>
                  <a:pt x="1367049" y="1906167"/>
                </a:lnTo>
                <a:lnTo>
                  <a:pt x="1323346" y="1922960"/>
                </a:lnTo>
                <a:lnTo>
                  <a:pt x="1278676" y="1937718"/>
                </a:lnTo>
                <a:lnTo>
                  <a:pt x="1233096" y="1950386"/>
                </a:lnTo>
                <a:lnTo>
                  <a:pt x="1186662" y="1960906"/>
                </a:lnTo>
                <a:lnTo>
                  <a:pt x="1139430" y="1969222"/>
                </a:lnTo>
                <a:lnTo>
                  <a:pt x="1091457" y="1975278"/>
                </a:lnTo>
                <a:lnTo>
                  <a:pt x="1091457" y="3004022"/>
                </a:lnTo>
                <a:lnTo>
                  <a:pt x="1101781" y="3045392"/>
                </a:lnTo>
                <a:lnTo>
                  <a:pt x="1112472" y="3055685"/>
                </a:lnTo>
                <a:lnTo>
                  <a:pt x="1116650" y="3058282"/>
                </a:lnTo>
                <a:close/>
              </a:path>
            </a:pathLst>
          </a:custGeom>
          <a:ln w="10470">
            <a:solidFill>
              <a:srgbClr val="E8EEF5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08" name="object 40">
            <a:extLst>
              <a:ext uri="{FF2B5EF4-FFF2-40B4-BE49-F238E27FC236}">
                <a16:creationId xmlns:a16="http://schemas.microsoft.com/office/drawing/2014/main" id="{D8CC6997-A453-944C-A0AE-FCAE60E104A0}"/>
              </a:ext>
            </a:extLst>
          </p:cNvPr>
          <p:cNvSpPr/>
          <p:nvPr/>
        </p:nvSpPr>
        <p:spPr>
          <a:xfrm>
            <a:off x="7052156" y="4061764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188852" y="0"/>
                </a:moveTo>
                <a:lnTo>
                  <a:pt x="138648" y="6746"/>
                </a:lnTo>
                <a:lnTo>
                  <a:pt x="93535" y="25786"/>
                </a:lnTo>
                <a:lnTo>
                  <a:pt x="55313" y="55318"/>
                </a:lnTo>
                <a:lnTo>
                  <a:pt x="25783" y="93543"/>
                </a:lnTo>
                <a:lnTo>
                  <a:pt x="6746" y="138658"/>
                </a:lnTo>
                <a:lnTo>
                  <a:pt x="0" y="188863"/>
                </a:lnTo>
                <a:lnTo>
                  <a:pt x="6746" y="239067"/>
                </a:lnTo>
                <a:lnTo>
                  <a:pt x="25783" y="284180"/>
                </a:lnTo>
                <a:lnTo>
                  <a:pt x="55313" y="322402"/>
                </a:lnTo>
                <a:lnTo>
                  <a:pt x="93535" y="351932"/>
                </a:lnTo>
                <a:lnTo>
                  <a:pt x="138648" y="370970"/>
                </a:lnTo>
                <a:lnTo>
                  <a:pt x="188852" y="377716"/>
                </a:lnTo>
                <a:lnTo>
                  <a:pt x="239057" y="370970"/>
                </a:lnTo>
                <a:lnTo>
                  <a:pt x="284170" y="351932"/>
                </a:lnTo>
                <a:lnTo>
                  <a:pt x="322392" y="322402"/>
                </a:lnTo>
                <a:lnTo>
                  <a:pt x="351921" y="284180"/>
                </a:lnTo>
                <a:lnTo>
                  <a:pt x="370959" y="239067"/>
                </a:lnTo>
                <a:lnTo>
                  <a:pt x="377705" y="188863"/>
                </a:lnTo>
                <a:lnTo>
                  <a:pt x="370959" y="138658"/>
                </a:lnTo>
                <a:lnTo>
                  <a:pt x="351921" y="93543"/>
                </a:lnTo>
                <a:lnTo>
                  <a:pt x="322392" y="55318"/>
                </a:lnTo>
                <a:lnTo>
                  <a:pt x="284170" y="25786"/>
                </a:lnTo>
                <a:lnTo>
                  <a:pt x="239057" y="6746"/>
                </a:lnTo>
                <a:lnTo>
                  <a:pt x="188852" y="0"/>
                </a:lnTo>
                <a:close/>
              </a:path>
            </a:pathLst>
          </a:custGeom>
          <a:solidFill>
            <a:srgbClr val="E8EEF5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09" name="object 41">
            <a:extLst>
              <a:ext uri="{FF2B5EF4-FFF2-40B4-BE49-F238E27FC236}">
                <a16:creationId xmlns:a16="http://schemas.microsoft.com/office/drawing/2014/main" id="{EA2D64E2-2FB7-6B44-B4C5-643B4B8FC4A7}"/>
              </a:ext>
            </a:extLst>
          </p:cNvPr>
          <p:cNvSpPr/>
          <p:nvPr/>
        </p:nvSpPr>
        <p:spPr>
          <a:xfrm>
            <a:off x="7052156" y="4061764"/>
            <a:ext cx="377825" cy="377825"/>
          </a:xfrm>
          <a:custGeom>
            <a:avLst/>
            <a:gdLst/>
            <a:ahLst/>
            <a:cxnLst/>
            <a:rect l="l" t="t" r="r" b="b"/>
            <a:pathLst>
              <a:path w="377825" h="377825">
                <a:moveTo>
                  <a:pt x="377705" y="188863"/>
                </a:moveTo>
                <a:lnTo>
                  <a:pt x="370959" y="239067"/>
                </a:lnTo>
                <a:lnTo>
                  <a:pt x="351921" y="284180"/>
                </a:lnTo>
                <a:lnTo>
                  <a:pt x="322392" y="322402"/>
                </a:lnTo>
                <a:lnTo>
                  <a:pt x="284170" y="351932"/>
                </a:lnTo>
                <a:lnTo>
                  <a:pt x="239057" y="370970"/>
                </a:lnTo>
                <a:lnTo>
                  <a:pt x="188852" y="377716"/>
                </a:lnTo>
                <a:lnTo>
                  <a:pt x="138648" y="370970"/>
                </a:lnTo>
                <a:lnTo>
                  <a:pt x="93535" y="351932"/>
                </a:lnTo>
                <a:lnTo>
                  <a:pt x="55313" y="322402"/>
                </a:lnTo>
                <a:lnTo>
                  <a:pt x="25783" y="284180"/>
                </a:lnTo>
                <a:lnTo>
                  <a:pt x="6746" y="239067"/>
                </a:lnTo>
                <a:lnTo>
                  <a:pt x="0" y="188863"/>
                </a:lnTo>
                <a:lnTo>
                  <a:pt x="6746" y="138658"/>
                </a:lnTo>
                <a:lnTo>
                  <a:pt x="25783" y="93543"/>
                </a:lnTo>
                <a:lnTo>
                  <a:pt x="55313" y="55318"/>
                </a:lnTo>
                <a:lnTo>
                  <a:pt x="93535" y="25786"/>
                </a:lnTo>
                <a:lnTo>
                  <a:pt x="138648" y="6746"/>
                </a:lnTo>
                <a:lnTo>
                  <a:pt x="188852" y="0"/>
                </a:lnTo>
                <a:lnTo>
                  <a:pt x="239057" y="6746"/>
                </a:lnTo>
                <a:lnTo>
                  <a:pt x="284170" y="25786"/>
                </a:lnTo>
                <a:lnTo>
                  <a:pt x="322392" y="55318"/>
                </a:lnTo>
                <a:lnTo>
                  <a:pt x="351921" y="93543"/>
                </a:lnTo>
                <a:lnTo>
                  <a:pt x="370959" y="138658"/>
                </a:lnTo>
                <a:lnTo>
                  <a:pt x="377705" y="188863"/>
                </a:lnTo>
                <a:close/>
              </a:path>
            </a:pathLst>
          </a:custGeom>
          <a:ln w="10470">
            <a:solidFill>
              <a:srgbClr val="6280A8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31FF2341-2577-FA44-976F-551ACFDA4C1E}"/>
              </a:ext>
            </a:extLst>
          </p:cNvPr>
          <p:cNvGrpSpPr/>
          <p:nvPr/>
        </p:nvGrpSpPr>
        <p:grpSpPr>
          <a:xfrm rot="3232878">
            <a:off x="3858254" y="5666012"/>
            <a:ext cx="2106470" cy="3556309"/>
            <a:chOff x="6177907" y="7374394"/>
            <a:chExt cx="2106470" cy="3556309"/>
          </a:xfrm>
        </p:grpSpPr>
        <p:sp>
          <p:nvSpPr>
            <p:cNvPr id="111" name="object 14">
              <a:extLst>
                <a:ext uri="{FF2B5EF4-FFF2-40B4-BE49-F238E27FC236}">
                  <a16:creationId xmlns:a16="http://schemas.microsoft.com/office/drawing/2014/main" id="{2A3D01B5-A4D5-B54A-B9AF-2B545BB089F9}"/>
                </a:ext>
              </a:extLst>
            </p:cNvPr>
            <p:cNvSpPr/>
            <p:nvPr/>
          </p:nvSpPr>
          <p:spPr>
            <a:xfrm>
              <a:off x="6177907" y="7374394"/>
              <a:ext cx="150495" cy="256540"/>
            </a:xfrm>
            <a:custGeom>
              <a:avLst/>
              <a:gdLst/>
              <a:ahLst/>
              <a:cxnLst/>
              <a:rect l="l" t="t" r="r" b="b"/>
              <a:pathLst>
                <a:path w="150495" h="256540">
                  <a:moveTo>
                    <a:pt x="0" y="256138"/>
                  </a:moveTo>
                  <a:lnTo>
                    <a:pt x="150424" y="0"/>
                  </a:lnTo>
                </a:path>
              </a:pathLst>
            </a:custGeom>
            <a:ln w="5235">
              <a:solidFill>
                <a:srgbClr val="E8EE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12" name="object 44">
              <a:extLst>
                <a:ext uri="{FF2B5EF4-FFF2-40B4-BE49-F238E27FC236}">
                  <a16:creationId xmlns:a16="http://schemas.microsoft.com/office/drawing/2014/main" id="{93ACA606-A96A-B948-8364-D07DE6E6C829}"/>
                </a:ext>
              </a:extLst>
            </p:cNvPr>
            <p:cNvSpPr/>
            <p:nvPr/>
          </p:nvSpPr>
          <p:spPr>
            <a:xfrm>
              <a:off x="6303813" y="7410899"/>
              <a:ext cx="1980564" cy="3519804"/>
            </a:xfrm>
            <a:custGeom>
              <a:avLst/>
              <a:gdLst/>
              <a:ahLst/>
              <a:cxnLst/>
              <a:rect l="l" t="t" r="r" b="b"/>
              <a:pathLst>
                <a:path w="1980565" h="3519804">
                  <a:moveTo>
                    <a:pt x="995598" y="0"/>
                  </a:moveTo>
                  <a:lnTo>
                    <a:pt x="946547" y="1276"/>
                  </a:lnTo>
                  <a:lnTo>
                    <a:pt x="900830" y="10919"/>
                  </a:lnTo>
                  <a:lnTo>
                    <a:pt x="858468" y="28799"/>
                  </a:lnTo>
                  <a:lnTo>
                    <a:pt x="820423" y="54002"/>
                  </a:lnTo>
                  <a:lnTo>
                    <a:pt x="787656" y="85613"/>
                  </a:lnTo>
                  <a:lnTo>
                    <a:pt x="761128" y="122718"/>
                  </a:lnTo>
                  <a:lnTo>
                    <a:pt x="741801" y="164403"/>
                  </a:lnTo>
                  <a:lnTo>
                    <a:pt x="730637" y="209752"/>
                  </a:lnTo>
                  <a:lnTo>
                    <a:pt x="728282" y="265226"/>
                  </a:lnTo>
                  <a:lnTo>
                    <a:pt x="737362" y="314488"/>
                  </a:lnTo>
                  <a:lnTo>
                    <a:pt x="756669" y="358115"/>
                  </a:lnTo>
                  <a:lnTo>
                    <a:pt x="784992" y="396686"/>
                  </a:lnTo>
                  <a:lnTo>
                    <a:pt x="821121" y="430778"/>
                  </a:lnTo>
                  <a:lnTo>
                    <a:pt x="863848" y="460969"/>
                  </a:lnTo>
                  <a:lnTo>
                    <a:pt x="868015" y="463577"/>
                  </a:lnTo>
                  <a:lnTo>
                    <a:pt x="875638" y="470016"/>
                  </a:lnTo>
                  <a:lnTo>
                    <a:pt x="889040" y="515229"/>
                  </a:lnTo>
                  <a:lnTo>
                    <a:pt x="889040" y="1543983"/>
                  </a:lnTo>
                  <a:lnTo>
                    <a:pt x="841067" y="1550040"/>
                  </a:lnTo>
                  <a:lnTo>
                    <a:pt x="793836" y="1558356"/>
                  </a:lnTo>
                  <a:lnTo>
                    <a:pt x="747401" y="1568876"/>
                  </a:lnTo>
                  <a:lnTo>
                    <a:pt x="701821" y="1581543"/>
                  </a:lnTo>
                  <a:lnTo>
                    <a:pt x="657150" y="1596301"/>
                  </a:lnTo>
                  <a:lnTo>
                    <a:pt x="613447" y="1613094"/>
                  </a:lnTo>
                  <a:lnTo>
                    <a:pt x="570767" y="1631864"/>
                  </a:lnTo>
                  <a:lnTo>
                    <a:pt x="529166" y="1652557"/>
                  </a:lnTo>
                  <a:lnTo>
                    <a:pt x="488701" y="1675114"/>
                  </a:lnTo>
                  <a:lnTo>
                    <a:pt x="449428" y="1699481"/>
                  </a:lnTo>
                  <a:lnTo>
                    <a:pt x="411404" y="1725600"/>
                  </a:lnTo>
                  <a:lnTo>
                    <a:pt x="374686" y="1753415"/>
                  </a:lnTo>
                  <a:lnTo>
                    <a:pt x="339328" y="1782870"/>
                  </a:lnTo>
                  <a:lnTo>
                    <a:pt x="305389" y="1813908"/>
                  </a:lnTo>
                  <a:lnTo>
                    <a:pt x="272923" y="1846473"/>
                  </a:lnTo>
                  <a:lnTo>
                    <a:pt x="241989" y="1880508"/>
                  </a:lnTo>
                  <a:lnTo>
                    <a:pt x="212641" y="1915958"/>
                  </a:lnTo>
                  <a:lnTo>
                    <a:pt x="184937" y="1952765"/>
                  </a:lnTo>
                  <a:lnTo>
                    <a:pt x="158933" y="1990874"/>
                  </a:lnTo>
                  <a:lnTo>
                    <a:pt x="134685" y="2030228"/>
                  </a:lnTo>
                  <a:lnTo>
                    <a:pt x="112250" y="2070770"/>
                  </a:lnTo>
                  <a:lnTo>
                    <a:pt x="91684" y="2112445"/>
                  </a:lnTo>
                  <a:lnTo>
                    <a:pt x="73043" y="2155195"/>
                  </a:lnTo>
                  <a:lnTo>
                    <a:pt x="56384" y="2198964"/>
                  </a:lnTo>
                  <a:lnTo>
                    <a:pt x="41763" y="2243697"/>
                  </a:lnTo>
                  <a:lnTo>
                    <a:pt x="29237" y="2289336"/>
                  </a:lnTo>
                  <a:lnTo>
                    <a:pt x="18862" y="2335826"/>
                  </a:lnTo>
                  <a:lnTo>
                    <a:pt x="10694" y="2383109"/>
                  </a:lnTo>
                  <a:lnTo>
                    <a:pt x="4790" y="2431130"/>
                  </a:lnTo>
                  <a:lnTo>
                    <a:pt x="1207" y="2479831"/>
                  </a:lnTo>
                  <a:lnTo>
                    <a:pt x="0" y="2529158"/>
                  </a:lnTo>
                  <a:lnTo>
                    <a:pt x="1114" y="2576551"/>
                  </a:lnTo>
                  <a:lnTo>
                    <a:pt x="4422" y="2623369"/>
                  </a:lnTo>
                  <a:lnTo>
                    <a:pt x="9876" y="2669563"/>
                  </a:lnTo>
                  <a:lnTo>
                    <a:pt x="17425" y="2715083"/>
                  </a:lnTo>
                  <a:lnTo>
                    <a:pt x="27018" y="2759879"/>
                  </a:lnTo>
                  <a:lnTo>
                    <a:pt x="38607" y="2803901"/>
                  </a:lnTo>
                  <a:lnTo>
                    <a:pt x="52140" y="2847098"/>
                  </a:lnTo>
                  <a:lnTo>
                    <a:pt x="67568" y="2889421"/>
                  </a:lnTo>
                  <a:lnTo>
                    <a:pt x="84841" y="2930820"/>
                  </a:lnTo>
                  <a:lnTo>
                    <a:pt x="103910" y="2971245"/>
                  </a:lnTo>
                  <a:lnTo>
                    <a:pt x="124723" y="3010645"/>
                  </a:lnTo>
                  <a:lnTo>
                    <a:pt x="147231" y="3048972"/>
                  </a:lnTo>
                  <a:lnTo>
                    <a:pt x="171384" y="3086174"/>
                  </a:lnTo>
                  <a:lnTo>
                    <a:pt x="197133" y="3122202"/>
                  </a:lnTo>
                  <a:lnTo>
                    <a:pt x="224426" y="3157007"/>
                  </a:lnTo>
                  <a:lnTo>
                    <a:pt x="253215" y="3190537"/>
                  </a:lnTo>
                  <a:lnTo>
                    <a:pt x="283449" y="3222743"/>
                  </a:lnTo>
                  <a:lnTo>
                    <a:pt x="315078" y="3253575"/>
                  </a:lnTo>
                  <a:lnTo>
                    <a:pt x="348052" y="3282984"/>
                  </a:lnTo>
                  <a:lnTo>
                    <a:pt x="382321" y="3310918"/>
                  </a:lnTo>
                  <a:lnTo>
                    <a:pt x="417836" y="3337329"/>
                  </a:lnTo>
                  <a:lnTo>
                    <a:pt x="454546" y="3362165"/>
                  </a:lnTo>
                  <a:lnTo>
                    <a:pt x="492401" y="3385378"/>
                  </a:lnTo>
                  <a:lnTo>
                    <a:pt x="531351" y="3406917"/>
                  </a:lnTo>
                  <a:lnTo>
                    <a:pt x="571347" y="3426732"/>
                  </a:lnTo>
                  <a:lnTo>
                    <a:pt x="612338" y="3444774"/>
                  </a:lnTo>
                  <a:lnTo>
                    <a:pt x="654275" y="3460991"/>
                  </a:lnTo>
                  <a:lnTo>
                    <a:pt x="697106" y="3475335"/>
                  </a:lnTo>
                  <a:lnTo>
                    <a:pt x="740784" y="3487756"/>
                  </a:lnTo>
                  <a:lnTo>
                    <a:pt x="785257" y="3498202"/>
                  </a:lnTo>
                  <a:lnTo>
                    <a:pt x="830475" y="3506625"/>
                  </a:lnTo>
                  <a:lnTo>
                    <a:pt x="876388" y="3512974"/>
                  </a:lnTo>
                  <a:lnTo>
                    <a:pt x="922948" y="3517200"/>
                  </a:lnTo>
                  <a:lnTo>
                    <a:pt x="970102" y="3519252"/>
                  </a:lnTo>
                  <a:lnTo>
                    <a:pt x="1017803" y="3519080"/>
                  </a:lnTo>
                  <a:lnTo>
                    <a:pt x="1065998" y="3516635"/>
                  </a:lnTo>
                  <a:lnTo>
                    <a:pt x="1114581" y="3511805"/>
                  </a:lnTo>
                  <a:lnTo>
                    <a:pt x="1162462" y="3504624"/>
                  </a:lnTo>
                  <a:lnTo>
                    <a:pt x="1209584" y="3495151"/>
                  </a:lnTo>
                  <a:lnTo>
                    <a:pt x="1255887" y="3483447"/>
                  </a:lnTo>
                  <a:lnTo>
                    <a:pt x="1301312" y="3469572"/>
                  </a:lnTo>
                  <a:lnTo>
                    <a:pt x="1345799" y="3453586"/>
                  </a:lnTo>
                  <a:lnTo>
                    <a:pt x="1389291" y="3435549"/>
                  </a:lnTo>
                  <a:lnTo>
                    <a:pt x="1431727" y="3415520"/>
                  </a:lnTo>
                  <a:lnTo>
                    <a:pt x="1473048" y="3393561"/>
                  </a:lnTo>
                  <a:lnTo>
                    <a:pt x="1513196" y="3369731"/>
                  </a:lnTo>
                  <a:lnTo>
                    <a:pt x="1552111" y="3344090"/>
                  </a:lnTo>
                  <a:lnTo>
                    <a:pt x="1589734" y="3316699"/>
                  </a:lnTo>
                  <a:lnTo>
                    <a:pt x="1626006" y="3287616"/>
                  </a:lnTo>
                  <a:lnTo>
                    <a:pt x="1660867" y="3256903"/>
                  </a:lnTo>
                  <a:lnTo>
                    <a:pt x="1694259" y="3224619"/>
                  </a:lnTo>
                  <a:lnTo>
                    <a:pt x="1726123" y="3190825"/>
                  </a:lnTo>
                  <a:lnTo>
                    <a:pt x="1756399" y="3155580"/>
                  </a:lnTo>
                  <a:lnTo>
                    <a:pt x="1785028" y="3118945"/>
                  </a:lnTo>
                  <a:lnTo>
                    <a:pt x="1811951" y="3080980"/>
                  </a:lnTo>
                  <a:lnTo>
                    <a:pt x="1837109" y="3041744"/>
                  </a:lnTo>
                  <a:lnTo>
                    <a:pt x="1860443" y="3001297"/>
                  </a:lnTo>
                  <a:lnTo>
                    <a:pt x="1881894" y="2959701"/>
                  </a:lnTo>
                  <a:lnTo>
                    <a:pt x="1901402" y="2917014"/>
                  </a:lnTo>
                  <a:lnTo>
                    <a:pt x="1918908" y="2873297"/>
                  </a:lnTo>
                  <a:lnTo>
                    <a:pt x="1934353" y="2828610"/>
                  </a:lnTo>
                  <a:lnTo>
                    <a:pt x="1947679" y="2783013"/>
                  </a:lnTo>
                  <a:lnTo>
                    <a:pt x="1958825" y="2736566"/>
                  </a:lnTo>
                  <a:lnTo>
                    <a:pt x="1967734" y="2689330"/>
                  </a:lnTo>
                  <a:lnTo>
                    <a:pt x="1974345" y="2641363"/>
                  </a:lnTo>
                  <a:lnTo>
                    <a:pt x="1978599" y="2592726"/>
                  </a:lnTo>
                  <a:lnTo>
                    <a:pt x="1980488" y="2543338"/>
                  </a:lnTo>
                  <a:lnTo>
                    <a:pt x="1979991" y="2494487"/>
                  </a:lnTo>
                  <a:lnTo>
                    <a:pt x="1977163" y="2446228"/>
                  </a:lnTo>
                  <a:lnTo>
                    <a:pt x="1972058" y="2398615"/>
                  </a:lnTo>
                  <a:lnTo>
                    <a:pt x="1964730" y="2351702"/>
                  </a:lnTo>
                  <a:lnTo>
                    <a:pt x="1955234" y="2305544"/>
                  </a:lnTo>
                  <a:lnTo>
                    <a:pt x="1943624" y="2260196"/>
                  </a:lnTo>
                  <a:lnTo>
                    <a:pt x="1929953" y="2215710"/>
                  </a:lnTo>
                  <a:lnTo>
                    <a:pt x="1914277" y="2172141"/>
                  </a:lnTo>
                  <a:lnTo>
                    <a:pt x="1896648" y="2129544"/>
                  </a:lnTo>
                  <a:lnTo>
                    <a:pt x="1877122" y="2087972"/>
                  </a:lnTo>
                  <a:lnTo>
                    <a:pt x="1855753" y="2047481"/>
                  </a:lnTo>
                  <a:lnTo>
                    <a:pt x="1832595" y="2008123"/>
                  </a:lnTo>
                  <a:lnTo>
                    <a:pt x="1807702" y="1969954"/>
                  </a:lnTo>
                  <a:lnTo>
                    <a:pt x="1781128" y="1933027"/>
                  </a:lnTo>
                  <a:lnTo>
                    <a:pt x="1752928" y="1897398"/>
                  </a:lnTo>
                  <a:lnTo>
                    <a:pt x="1723155" y="1863119"/>
                  </a:lnTo>
                  <a:lnTo>
                    <a:pt x="1691864" y="1830245"/>
                  </a:lnTo>
                  <a:lnTo>
                    <a:pt x="1659110" y="1798830"/>
                  </a:lnTo>
                  <a:lnTo>
                    <a:pt x="1624945" y="1768930"/>
                  </a:lnTo>
                  <a:lnTo>
                    <a:pt x="1589426" y="1740597"/>
                  </a:lnTo>
                  <a:lnTo>
                    <a:pt x="1552605" y="1713886"/>
                  </a:lnTo>
                  <a:lnTo>
                    <a:pt x="1514536" y="1688851"/>
                  </a:lnTo>
                  <a:lnTo>
                    <a:pt x="1475275" y="1665546"/>
                  </a:lnTo>
                  <a:lnTo>
                    <a:pt x="1434876" y="1644027"/>
                  </a:lnTo>
                  <a:lnTo>
                    <a:pt x="1393392" y="1624346"/>
                  </a:lnTo>
                  <a:lnTo>
                    <a:pt x="1350877" y="1606558"/>
                  </a:lnTo>
                  <a:lnTo>
                    <a:pt x="1307387" y="1590718"/>
                  </a:lnTo>
                  <a:lnTo>
                    <a:pt x="1262975" y="1576879"/>
                  </a:lnTo>
                  <a:lnTo>
                    <a:pt x="1217695" y="1565096"/>
                  </a:lnTo>
                  <a:lnTo>
                    <a:pt x="1171602" y="1555422"/>
                  </a:lnTo>
                  <a:lnTo>
                    <a:pt x="1124749" y="1547913"/>
                  </a:lnTo>
                  <a:lnTo>
                    <a:pt x="1077192" y="1542622"/>
                  </a:lnTo>
                  <a:lnTo>
                    <a:pt x="1077192" y="885271"/>
                  </a:lnTo>
                  <a:lnTo>
                    <a:pt x="1076854" y="845174"/>
                  </a:lnTo>
                  <a:lnTo>
                    <a:pt x="1075249" y="730964"/>
                  </a:lnTo>
                  <a:lnTo>
                    <a:pt x="1074718" y="666928"/>
                  </a:lnTo>
                  <a:lnTo>
                    <a:pt x="1074857" y="604989"/>
                  </a:lnTo>
                  <a:lnTo>
                    <a:pt x="1076034" y="550185"/>
                  </a:lnTo>
                  <a:lnTo>
                    <a:pt x="1078617" y="507557"/>
                  </a:lnTo>
                  <a:lnTo>
                    <a:pt x="1087870" y="464435"/>
                  </a:lnTo>
                  <a:lnTo>
                    <a:pt x="1160318" y="411016"/>
                  </a:lnTo>
                  <a:lnTo>
                    <a:pt x="1195342" y="372440"/>
                  </a:lnTo>
                  <a:lnTo>
                    <a:pt x="1217745" y="329355"/>
                  </a:lnTo>
                  <a:lnTo>
                    <a:pt x="1229639" y="281999"/>
                  </a:lnTo>
                  <a:lnTo>
                    <a:pt x="1233135" y="230610"/>
                  </a:lnTo>
                  <a:lnTo>
                    <a:pt x="1228210" y="183860"/>
                  </a:lnTo>
                  <a:lnTo>
                    <a:pt x="1214128" y="141055"/>
                  </a:lnTo>
                  <a:lnTo>
                    <a:pt x="1191929" y="102783"/>
                  </a:lnTo>
                  <a:lnTo>
                    <a:pt x="1162654" y="69631"/>
                  </a:lnTo>
                  <a:lnTo>
                    <a:pt x="1127344" y="42189"/>
                  </a:lnTo>
                  <a:lnTo>
                    <a:pt x="1087037" y="21044"/>
                  </a:lnTo>
                  <a:lnTo>
                    <a:pt x="1042775" y="6785"/>
                  </a:lnTo>
                  <a:lnTo>
                    <a:pt x="995598" y="0"/>
                  </a:lnTo>
                  <a:close/>
                </a:path>
              </a:pathLst>
            </a:custGeom>
            <a:solidFill>
              <a:srgbClr val="6280A8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13" name="object 45">
              <a:extLst>
                <a:ext uri="{FF2B5EF4-FFF2-40B4-BE49-F238E27FC236}">
                  <a16:creationId xmlns:a16="http://schemas.microsoft.com/office/drawing/2014/main" id="{CE2EC038-0425-FA46-89AF-1B17421D012A}"/>
                </a:ext>
              </a:extLst>
            </p:cNvPr>
            <p:cNvSpPr/>
            <p:nvPr/>
          </p:nvSpPr>
          <p:spPr>
            <a:xfrm>
              <a:off x="6303813" y="7410899"/>
              <a:ext cx="1980564" cy="3519804"/>
            </a:xfrm>
            <a:custGeom>
              <a:avLst/>
              <a:gdLst/>
              <a:ahLst/>
              <a:cxnLst/>
              <a:rect l="l" t="t" r="r" b="b"/>
              <a:pathLst>
                <a:path w="1980565" h="3519804">
                  <a:moveTo>
                    <a:pt x="863848" y="460969"/>
                  </a:moveTo>
                  <a:lnTo>
                    <a:pt x="821121" y="430778"/>
                  </a:lnTo>
                  <a:lnTo>
                    <a:pt x="784992" y="396686"/>
                  </a:lnTo>
                  <a:lnTo>
                    <a:pt x="756669" y="358115"/>
                  </a:lnTo>
                  <a:lnTo>
                    <a:pt x="737362" y="314488"/>
                  </a:lnTo>
                  <a:lnTo>
                    <a:pt x="728282" y="265226"/>
                  </a:lnTo>
                  <a:lnTo>
                    <a:pt x="730637" y="209752"/>
                  </a:lnTo>
                  <a:lnTo>
                    <a:pt x="741801" y="164403"/>
                  </a:lnTo>
                  <a:lnTo>
                    <a:pt x="761128" y="122718"/>
                  </a:lnTo>
                  <a:lnTo>
                    <a:pt x="787656" y="85613"/>
                  </a:lnTo>
                  <a:lnTo>
                    <a:pt x="820423" y="54002"/>
                  </a:lnTo>
                  <a:lnTo>
                    <a:pt x="858468" y="28799"/>
                  </a:lnTo>
                  <a:lnTo>
                    <a:pt x="900830" y="10919"/>
                  </a:lnTo>
                  <a:lnTo>
                    <a:pt x="946547" y="1276"/>
                  </a:lnTo>
                  <a:lnTo>
                    <a:pt x="995598" y="0"/>
                  </a:lnTo>
                  <a:lnTo>
                    <a:pt x="1042775" y="6785"/>
                  </a:lnTo>
                  <a:lnTo>
                    <a:pt x="1087037" y="21044"/>
                  </a:lnTo>
                  <a:lnTo>
                    <a:pt x="1127344" y="42189"/>
                  </a:lnTo>
                  <a:lnTo>
                    <a:pt x="1162654" y="69631"/>
                  </a:lnTo>
                  <a:lnTo>
                    <a:pt x="1191929" y="102783"/>
                  </a:lnTo>
                  <a:lnTo>
                    <a:pt x="1214128" y="141055"/>
                  </a:lnTo>
                  <a:lnTo>
                    <a:pt x="1228210" y="183860"/>
                  </a:lnTo>
                  <a:lnTo>
                    <a:pt x="1233135" y="230610"/>
                  </a:lnTo>
                  <a:lnTo>
                    <a:pt x="1229639" y="281999"/>
                  </a:lnTo>
                  <a:lnTo>
                    <a:pt x="1217745" y="329355"/>
                  </a:lnTo>
                  <a:lnTo>
                    <a:pt x="1195342" y="372440"/>
                  </a:lnTo>
                  <a:lnTo>
                    <a:pt x="1160318" y="411016"/>
                  </a:lnTo>
                  <a:lnTo>
                    <a:pt x="1110563" y="444844"/>
                  </a:lnTo>
                  <a:lnTo>
                    <a:pt x="1094964" y="455337"/>
                  </a:lnTo>
                  <a:lnTo>
                    <a:pt x="1087870" y="464435"/>
                  </a:lnTo>
                  <a:lnTo>
                    <a:pt x="1078617" y="507557"/>
                  </a:lnTo>
                  <a:lnTo>
                    <a:pt x="1076034" y="550185"/>
                  </a:lnTo>
                  <a:lnTo>
                    <a:pt x="1074857" y="604989"/>
                  </a:lnTo>
                  <a:lnTo>
                    <a:pt x="1074718" y="666928"/>
                  </a:lnTo>
                  <a:lnTo>
                    <a:pt x="1075249" y="730964"/>
                  </a:lnTo>
                  <a:lnTo>
                    <a:pt x="1076084" y="792059"/>
                  </a:lnTo>
                  <a:lnTo>
                    <a:pt x="1076854" y="845174"/>
                  </a:lnTo>
                  <a:lnTo>
                    <a:pt x="1077192" y="885271"/>
                  </a:lnTo>
                  <a:lnTo>
                    <a:pt x="1077192" y="1425662"/>
                  </a:lnTo>
                  <a:lnTo>
                    <a:pt x="1077192" y="1542622"/>
                  </a:lnTo>
                  <a:lnTo>
                    <a:pt x="1124749" y="1547913"/>
                  </a:lnTo>
                  <a:lnTo>
                    <a:pt x="1171602" y="1555422"/>
                  </a:lnTo>
                  <a:lnTo>
                    <a:pt x="1217695" y="1565096"/>
                  </a:lnTo>
                  <a:lnTo>
                    <a:pt x="1262975" y="1576879"/>
                  </a:lnTo>
                  <a:lnTo>
                    <a:pt x="1307387" y="1590718"/>
                  </a:lnTo>
                  <a:lnTo>
                    <a:pt x="1350877" y="1606558"/>
                  </a:lnTo>
                  <a:lnTo>
                    <a:pt x="1393392" y="1624346"/>
                  </a:lnTo>
                  <a:lnTo>
                    <a:pt x="1434876" y="1644027"/>
                  </a:lnTo>
                  <a:lnTo>
                    <a:pt x="1475275" y="1665546"/>
                  </a:lnTo>
                  <a:lnTo>
                    <a:pt x="1514536" y="1688851"/>
                  </a:lnTo>
                  <a:lnTo>
                    <a:pt x="1552605" y="1713886"/>
                  </a:lnTo>
                  <a:lnTo>
                    <a:pt x="1589426" y="1740597"/>
                  </a:lnTo>
                  <a:lnTo>
                    <a:pt x="1624945" y="1768930"/>
                  </a:lnTo>
                  <a:lnTo>
                    <a:pt x="1659110" y="1798830"/>
                  </a:lnTo>
                  <a:lnTo>
                    <a:pt x="1691864" y="1830245"/>
                  </a:lnTo>
                  <a:lnTo>
                    <a:pt x="1723155" y="1863119"/>
                  </a:lnTo>
                  <a:lnTo>
                    <a:pt x="1752928" y="1897398"/>
                  </a:lnTo>
                  <a:lnTo>
                    <a:pt x="1781128" y="1933027"/>
                  </a:lnTo>
                  <a:lnTo>
                    <a:pt x="1807702" y="1969954"/>
                  </a:lnTo>
                  <a:lnTo>
                    <a:pt x="1832595" y="2008123"/>
                  </a:lnTo>
                  <a:lnTo>
                    <a:pt x="1855753" y="2047481"/>
                  </a:lnTo>
                  <a:lnTo>
                    <a:pt x="1877122" y="2087972"/>
                  </a:lnTo>
                  <a:lnTo>
                    <a:pt x="1896648" y="2129544"/>
                  </a:lnTo>
                  <a:lnTo>
                    <a:pt x="1914277" y="2172141"/>
                  </a:lnTo>
                  <a:lnTo>
                    <a:pt x="1929953" y="2215710"/>
                  </a:lnTo>
                  <a:lnTo>
                    <a:pt x="1943624" y="2260196"/>
                  </a:lnTo>
                  <a:lnTo>
                    <a:pt x="1955234" y="2305544"/>
                  </a:lnTo>
                  <a:lnTo>
                    <a:pt x="1964730" y="2351702"/>
                  </a:lnTo>
                  <a:lnTo>
                    <a:pt x="1972058" y="2398615"/>
                  </a:lnTo>
                  <a:lnTo>
                    <a:pt x="1977163" y="2446228"/>
                  </a:lnTo>
                  <a:lnTo>
                    <a:pt x="1979991" y="2494487"/>
                  </a:lnTo>
                  <a:lnTo>
                    <a:pt x="1980488" y="2543338"/>
                  </a:lnTo>
                  <a:lnTo>
                    <a:pt x="1978599" y="2592726"/>
                  </a:lnTo>
                  <a:lnTo>
                    <a:pt x="1974345" y="2641363"/>
                  </a:lnTo>
                  <a:lnTo>
                    <a:pt x="1967734" y="2689330"/>
                  </a:lnTo>
                  <a:lnTo>
                    <a:pt x="1958825" y="2736566"/>
                  </a:lnTo>
                  <a:lnTo>
                    <a:pt x="1947679" y="2783013"/>
                  </a:lnTo>
                  <a:lnTo>
                    <a:pt x="1934353" y="2828610"/>
                  </a:lnTo>
                  <a:lnTo>
                    <a:pt x="1918908" y="2873297"/>
                  </a:lnTo>
                  <a:lnTo>
                    <a:pt x="1901402" y="2917014"/>
                  </a:lnTo>
                  <a:lnTo>
                    <a:pt x="1881894" y="2959701"/>
                  </a:lnTo>
                  <a:lnTo>
                    <a:pt x="1860443" y="3001297"/>
                  </a:lnTo>
                  <a:lnTo>
                    <a:pt x="1837109" y="3041744"/>
                  </a:lnTo>
                  <a:lnTo>
                    <a:pt x="1811951" y="3080980"/>
                  </a:lnTo>
                  <a:lnTo>
                    <a:pt x="1785028" y="3118945"/>
                  </a:lnTo>
                  <a:lnTo>
                    <a:pt x="1756399" y="3155580"/>
                  </a:lnTo>
                  <a:lnTo>
                    <a:pt x="1726123" y="3190825"/>
                  </a:lnTo>
                  <a:lnTo>
                    <a:pt x="1694259" y="3224619"/>
                  </a:lnTo>
                  <a:lnTo>
                    <a:pt x="1660867" y="3256903"/>
                  </a:lnTo>
                  <a:lnTo>
                    <a:pt x="1626006" y="3287616"/>
                  </a:lnTo>
                  <a:lnTo>
                    <a:pt x="1589734" y="3316699"/>
                  </a:lnTo>
                  <a:lnTo>
                    <a:pt x="1552111" y="3344090"/>
                  </a:lnTo>
                  <a:lnTo>
                    <a:pt x="1513196" y="3369731"/>
                  </a:lnTo>
                  <a:lnTo>
                    <a:pt x="1473048" y="3393561"/>
                  </a:lnTo>
                  <a:lnTo>
                    <a:pt x="1431727" y="3415520"/>
                  </a:lnTo>
                  <a:lnTo>
                    <a:pt x="1389291" y="3435549"/>
                  </a:lnTo>
                  <a:lnTo>
                    <a:pt x="1345799" y="3453586"/>
                  </a:lnTo>
                  <a:lnTo>
                    <a:pt x="1301312" y="3469572"/>
                  </a:lnTo>
                  <a:lnTo>
                    <a:pt x="1255887" y="3483447"/>
                  </a:lnTo>
                  <a:lnTo>
                    <a:pt x="1209584" y="3495151"/>
                  </a:lnTo>
                  <a:lnTo>
                    <a:pt x="1162462" y="3504624"/>
                  </a:lnTo>
                  <a:lnTo>
                    <a:pt x="1114581" y="3511805"/>
                  </a:lnTo>
                  <a:lnTo>
                    <a:pt x="1065998" y="3516635"/>
                  </a:lnTo>
                  <a:lnTo>
                    <a:pt x="1017803" y="3519080"/>
                  </a:lnTo>
                  <a:lnTo>
                    <a:pt x="970102" y="3519252"/>
                  </a:lnTo>
                  <a:lnTo>
                    <a:pt x="922948" y="3517200"/>
                  </a:lnTo>
                  <a:lnTo>
                    <a:pt x="876388" y="3512974"/>
                  </a:lnTo>
                  <a:lnTo>
                    <a:pt x="830475" y="3506625"/>
                  </a:lnTo>
                  <a:lnTo>
                    <a:pt x="785257" y="3498202"/>
                  </a:lnTo>
                  <a:lnTo>
                    <a:pt x="740784" y="3487756"/>
                  </a:lnTo>
                  <a:lnTo>
                    <a:pt x="697106" y="3475335"/>
                  </a:lnTo>
                  <a:lnTo>
                    <a:pt x="654275" y="3460991"/>
                  </a:lnTo>
                  <a:lnTo>
                    <a:pt x="612338" y="3444774"/>
                  </a:lnTo>
                  <a:lnTo>
                    <a:pt x="571347" y="3426732"/>
                  </a:lnTo>
                  <a:lnTo>
                    <a:pt x="531351" y="3406917"/>
                  </a:lnTo>
                  <a:lnTo>
                    <a:pt x="492401" y="3385378"/>
                  </a:lnTo>
                  <a:lnTo>
                    <a:pt x="454546" y="3362165"/>
                  </a:lnTo>
                  <a:lnTo>
                    <a:pt x="417836" y="3337329"/>
                  </a:lnTo>
                  <a:lnTo>
                    <a:pt x="382321" y="3310918"/>
                  </a:lnTo>
                  <a:lnTo>
                    <a:pt x="348052" y="3282984"/>
                  </a:lnTo>
                  <a:lnTo>
                    <a:pt x="315078" y="3253575"/>
                  </a:lnTo>
                  <a:lnTo>
                    <a:pt x="283449" y="3222743"/>
                  </a:lnTo>
                  <a:lnTo>
                    <a:pt x="253215" y="3190537"/>
                  </a:lnTo>
                  <a:lnTo>
                    <a:pt x="224426" y="3157007"/>
                  </a:lnTo>
                  <a:lnTo>
                    <a:pt x="197133" y="3122202"/>
                  </a:lnTo>
                  <a:lnTo>
                    <a:pt x="171384" y="3086174"/>
                  </a:lnTo>
                  <a:lnTo>
                    <a:pt x="147231" y="3048972"/>
                  </a:lnTo>
                  <a:lnTo>
                    <a:pt x="124723" y="3010645"/>
                  </a:lnTo>
                  <a:lnTo>
                    <a:pt x="103910" y="2971245"/>
                  </a:lnTo>
                  <a:lnTo>
                    <a:pt x="84841" y="2930820"/>
                  </a:lnTo>
                  <a:lnTo>
                    <a:pt x="67568" y="2889421"/>
                  </a:lnTo>
                  <a:lnTo>
                    <a:pt x="52140" y="2847098"/>
                  </a:lnTo>
                  <a:lnTo>
                    <a:pt x="38607" y="2803901"/>
                  </a:lnTo>
                  <a:lnTo>
                    <a:pt x="27018" y="2759879"/>
                  </a:lnTo>
                  <a:lnTo>
                    <a:pt x="17425" y="2715083"/>
                  </a:lnTo>
                  <a:lnTo>
                    <a:pt x="9876" y="2669563"/>
                  </a:lnTo>
                  <a:lnTo>
                    <a:pt x="4422" y="2623369"/>
                  </a:lnTo>
                  <a:lnTo>
                    <a:pt x="1114" y="2576551"/>
                  </a:lnTo>
                  <a:lnTo>
                    <a:pt x="0" y="2529158"/>
                  </a:lnTo>
                  <a:lnTo>
                    <a:pt x="1207" y="2479831"/>
                  </a:lnTo>
                  <a:lnTo>
                    <a:pt x="4790" y="2431130"/>
                  </a:lnTo>
                  <a:lnTo>
                    <a:pt x="10694" y="2383109"/>
                  </a:lnTo>
                  <a:lnTo>
                    <a:pt x="18862" y="2335826"/>
                  </a:lnTo>
                  <a:lnTo>
                    <a:pt x="29237" y="2289336"/>
                  </a:lnTo>
                  <a:lnTo>
                    <a:pt x="41763" y="2243697"/>
                  </a:lnTo>
                  <a:lnTo>
                    <a:pt x="56384" y="2198964"/>
                  </a:lnTo>
                  <a:lnTo>
                    <a:pt x="73043" y="2155195"/>
                  </a:lnTo>
                  <a:lnTo>
                    <a:pt x="91684" y="2112445"/>
                  </a:lnTo>
                  <a:lnTo>
                    <a:pt x="112250" y="2070770"/>
                  </a:lnTo>
                  <a:lnTo>
                    <a:pt x="134685" y="2030228"/>
                  </a:lnTo>
                  <a:lnTo>
                    <a:pt x="158933" y="1990874"/>
                  </a:lnTo>
                  <a:lnTo>
                    <a:pt x="184937" y="1952765"/>
                  </a:lnTo>
                  <a:lnTo>
                    <a:pt x="212641" y="1915958"/>
                  </a:lnTo>
                  <a:lnTo>
                    <a:pt x="241989" y="1880508"/>
                  </a:lnTo>
                  <a:lnTo>
                    <a:pt x="272923" y="1846473"/>
                  </a:lnTo>
                  <a:lnTo>
                    <a:pt x="305389" y="1813908"/>
                  </a:lnTo>
                  <a:lnTo>
                    <a:pt x="339328" y="1782870"/>
                  </a:lnTo>
                  <a:lnTo>
                    <a:pt x="374686" y="1753415"/>
                  </a:lnTo>
                  <a:lnTo>
                    <a:pt x="411404" y="1725600"/>
                  </a:lnTo>
                  <a:lnTo>
                    <a:pt x="449428" y="1699481"/>
                  </a:lnTo>
                  <a:lnTo>
                    <a:pt x="488701" y="1675114"/>
                  </a:lnTo>
                  <a:lnTo>
                    <a:pt x="529166" y="1652557"/>
                  </a:lnTo>
                  <a:lnTo>
                    <a:pt x="570767" y="1631864"/>
                  </a:lnTo>
                  <a:lnTo>
                    <a:pt x="613447" y="1613094"/>
                  </a:lnTo>
                  <a:lnTo>
                    <a:pt x="657150" y="1596301"/>
                  </a:lnTo>
                  <a:lnTo>
                    <a:pt x="701821" y="1581543"/>
                  </a:lnTo>
                  <a:lnTo>
                    <a:pt x="747401" y="1568876"/>
                  </a:lnTo>
                  <a:lnTo>
                    <a:pt x="793836" y="1558356"/>
                  </a:lnTo>
                  <a:lnTo>
                    <a:pt x="841067" y="1550040"/>
                  </a:lnTo>
                  <a:lnTo>
                    <a:pt x="889040" y="1543983"/>
                  </a:lnTo>
                  <a:lnTo>
                    <a:pt x="889040" y="515229"/>
                  </a:lnTo>
                  <a:lnTo>
                    <a:pt x="878706" y="473859"/>
                  </a:lnTo>
                  <a:lnTo>
                    <a:pt x="868015" y="463577"/>
                  </a:lnTo>
                  <a:lnTo>
                    <a:pt x="863848" y="460969"/>
                  </a:lnTo>
                  <a:close/>
                </a:path>
              </a:pathLst>
            </a:custGeom>
            <a:ln w="5235">
              <a:solidFill>
                <a:srgbClr val="E8EE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14" name="object 46">
              <a:extLst>
                <a:ext uri="{FF2B5EF4-FFF2-40B4-BE49-F238E27FC236}">
                  <a16:creationId xmlns:a16="http://schemas.microsoft.com/office/drawing/2014/main" id="{B70E2A14-A4FF-9242-8EB3-CF25BE14C5FE}"/>
                </a:ext>
              </a:extLst>
            </p:cNvPr>
            <p:cNvSpPr/>
            <p:nvPr/>
          </p:nvSpPr>
          <p:spPr>
            <a:xfrm>
              <a:off x="6372599" y="9023670"/>
              <a:ext cx="1843405" cy="1843405"/>
            </a:xfrm>
            <a:custGeom>
              <a:avLst/>
              <a:gdLst/>
              <a:ahLst/>
              <a:cxnLst/>
              <a:rect l="l" t="t" r="r" b="b"/>
              <a:pathLst>
                <a:path w="1843404" h="1843404">
                  <a:moveTo>
                    <a:pt x="921511" y="0"/>
                  </a:moveTo>
                  <a:lnTo>
                    <a:pt x="874090" y="1199"/>
                  </a:lnTo>
                  <a:lnTo>
                    <a:pt x="827291" y="4757"/>
                  </a:lnTo>
                  <a:lnTo>
                    <a:pt x="781173" y="10617"/>
                  </a:lnTo>
                  <a:lnTo>
                    <a:pt x="735794" y="18721"/>
                  </a:lnTo>
                  <a:lnTo>
                    <a:pt x="691210" y="29011"/>
                  </a:lnTo>
                  <a:lnTo>
                    <a:pt x="647481" y="41429"/>
                  </a:lnTo>
                  <a:lnTo>
                    <a:pt x="604664" y="55916"/>
                  </a:lnTo>
                  <a:lnTo>
                    <a:pt x="562817" y="72416"/>
                  </a:lnTo>
                  <a:lnTo>
                    <a:pt x="521997" y="90870"/>
                  </a:lnTo>
                  <a:lnTo>
                    <a:pt x="482263" y="111220"/>
                  </a:lnTo>
                  <a:lnTo>
                    <a:pt x="443673" y="133409"/>
                  </a:lnTo>
                  <a:lnTo>
                    <a:pt x="406285" y="157378"/>
                  </a:lnTo>
                  <a:lnTo>
                    <a:pt x="370156" y="183070"/>
                  </a:lnTo>
                  <a:lnTo>
                    <a:pt x="335344" y="210427"/>
                  </a:lnTo>
                  <a:lnTo>
                    <a:pt x="301907" y="239390"/>
                  </a:lnTo>
                  <a:lnTo>
                    <a:pt x="269904" y="269902"/>
                  </a:lnTo>
                  <a:lnTo>
                    <a:pt x="239391" y="301905"/>
                  </a:lnTo>
                  <a:lnTo>
                    <a:pt x="210428" y="335342"/>
                  </a:lnTo>
                  <a:lnTo>
                    <a:pt x="183071" y="370153"/>
                  </a:lnTo>
                  <a:lnTo>
                    <a:pt x="157379" y="406282"/>
                  </a:lnTo>
                  <a:lnTo>
                    <a:pt x="133410" y="443670"/>
                  </a:lnTo>
                  <a:lnTo>
                    <a:pt x="111221" y="482260"/>
                  </a:lnTo>
                  <a:lnTo>
                    <a:pt x="90870" y="521993"/>
                  </a:lnTo>
                  <a:lnTo>
                    <a:pt x="72416" y="562812"/>
                  </a:lnTo>
                  <a:lnTo>
                    <a:pt x="55916" y="604659"/>
                  </a:lnTo>
                  <a:lnTo>
                    <a:pt x="41429" y="647476"/>
                  </a:lnTo>
                  <a:lnTo>
                    <a:pt x="29011" y="691204"/>
                  </a:lnTo>
                  <a:lnTo>
                    <a:pt x="18721" y="735787"/>
                  </a:lnTo>
                  <a:lnTo>
                    <a:pt x="10617" y="781166"/>
                  </a:lnTo>
                  <a:lnTo>
                    <a:pt x="4757" y="827283"/>
                  </a:lnTo>
                  <a:lnTo>
                    <a:pt x="1199" y="874080"/>
                  </a:lnTo>
                  <a:lnTo>
                    <a:pt x="0" y="921500"/>
                  </a:lnTo>
                  <a:lnTo>
                    <a:pt x="1199" y="968920"/>
                  </a:lnTo>
                  <a:lnTo>
                    <a:pt x="4757" y="1015718"/>
                  </a:lnTo>
                  <a:lnTo>
                    <a:pt x="10617" y="1061835"/>
                  </a:lnTo>
                  <a:lnTo>
                    <a:pt x="18721" y="1107214"/>
                  </a:lnTo>
                  <a:lnTo>
                    <a:pt x="29011" y="1151796"/>
                  </a:lnTo>
                  <a:lnTo>
                    <a:pt x="41429" y="1195525"/>
                  </a:lnTo>
                  <a:lnTo>
                    <a:pt x="55916" y="1238342"/>
                  </a:lnTo>
                  <a:lnTo>
                    <a:pt x="72416" y="1280188"/>
                  </a:lnTo>
                  <a:lnTo>
                    <a:pt x="90870" y="1321007"/>
                  </a:lnTo>
                  <a:lnTo>
                    <a:pt x="111221" y="1360740"/>
                  </a:lnTo>
                  <a:lnTo>
                    <a:pt x="133410" y="1399330"/>
                  </a:lnTo>
                  <a:lnTo>
                    <a:pt x="157379" y="1436718"/>
                  </a:lnTo>
                  <a:lnTo>
                    <a:pt x="183071" y="1472847"/>
                  </a:lnTo>
                  <a:lnTo>
                    <a:pt x="210428" y="1507659"/>
                  </a:lnTo>
                  <a:lnTo>
                    <a:pt x="239391" y="1541095"/>
                  </a:lnTo>
                  <a:lnTo>
                    <a:pt x="269904" y="1573098"/>
                  </a:lnTo>
                  <a:lnTo>
                    <a:pt x="301907" y="1603610"/>
                  </a:lnTo>
                  <a:lnTo>
                    <a:pt x="335344" y="1632574"/>
                  </a:lnTo>
                  <a:lnTo>
                    <a:pt x="370156" y="1659930"/>
                  </a:lnTo>
                  <a:lnTo>
                    <a:pt x="406285" y="1685622"/>
                  </a:lnTo>
                  <a:lnTo>
                    <a:pt x="443673" y="1709591"/>
                  </a:lnTo>
                  <a:lnTo>
                    <a:pt x="482263" y="1731780"/>
                  </a:lnTo>
                  <a:lnTo>
                    <a:pt x="521997" y="1752130"/>
                  </a:lnTo>
                  <a:lnTo>
                    <a:pt x="562817" y="1770584"/>
                  </a:lnTo>
                  <a:lnTo>
                    <a:pt x="604664" y="1787084"/>
                  </a:lnTo>
                  <a:lnTo>
                    <a:pt x="647481" y="1801572"/>
                  </a:lnTo>
                  <a:lnTo>
                    <a:pt x="691210" y="1813989"/>
                  </a:lnTo>
                  <a:lnTo>
                    <a:pt x="735794" y="1824279"/>
                  </a:lnTo>
                  <a:lnTo>
                    <a:pt x="781173" y="1832383"/>
                  </a:lnTo>
                  <a:lnTo>
                    <a:pt x="827291" y="1838243"/>
                  </a:lnTo>
                  <a:lnTo>
                    <a:pt x="874090" y="1841802"/>
                  </a:lnTo>
                  <a:lnTo>
                    <a:pt x="921511" y="1843001"/>
                  </a:lnTo>
                  <a:lnTo>
                    <a:pt x="968930" y="1841802"/>
                  </a:lnTo>
                  <a:lnTo>
                    <a:pt x="1015726" y="1838243"/>
                  </a:lnTo>
                  <a:lnTo>
                    <a:pt x="1061843" y="1832383"/>
                  </a:lnTo>
                  <a:lnTo>
                    <a:pt x="1107221" y="1824279"/>
                  </a:lnTo>
                  <a:lnTo>
                    <a:pt x="1151803" y="1813989"/>
                  </a:lnTo>
                  <a:lnTo>
                    <a:pt x="1195532" y="1801572"/>
                  </a:lnTo>
                  <a:lnTo>
                    <a:pt x="1238348" y="1787084"/>
                  </a:lnTo>
                  <a:lnTo>
                    <a:pt x="1280194" y="1770584"/>
                  </a:lnTo>
                  <a:lnTo>
                    <a:pt x="1321013" y="1752130"/>
                  </a:lnTo>
                  <a:lnTo>
                    <a:pt x="1360746" y="1731780"/>
                  </a:lnTo>
                  <a:lnTo>
                    <a:pt x="1399336" y="1709591"/>
                  </a:lnTo>
                  <a:lnTo>
                    <a:pt x="1436724" y="1685622"/>
                  </a:lnTo>
                  <a:lnTo>
                    <a:pt x="1472853" y="1659930"/>
                  </a:lnTo>
                  <a:lnTo>
                    <a:pt x="1507665" y="1632574"/>
                  </a:lnTo>
                  <a:lnTo>
                    <a:pt x="1541101" y="1603610"/>
                  </a:lnTo>
                  <a:lnTo>
                    <a:pt x="1573105" y="1573098"/>
                  </a:lnTo>
                  <a:lnTo>
                    <a:pt x="1603617" y="1541095"/>
                  </a:lnTo>
                  <a:lnTo>
                    <a:pt x="1632581" y="1507659"/>
                  </a:lnTo>
                  <a:lnTo>
                    <a:pt x="1659938" y="1472847"/>
                  </a:lnTo>
                  <a:lnTo>
                    <a:pt x="1685630" y="1436718"/>
                  </a:lnTo>
                  <a:lnTo>
                    <a:pt x="1709599" y="1399330"/>
                  </a:lnTo>
                  <a:lnTo>
                    <a:pt x="1731788" y="1360740"/>
                  </a:lnTo>
                  <a:lnTo>
                    <a:pt x="1752139" y="1321007"/>
                  </a:lnTo>
                  <a:lnTo>
                    <a:pt x="1770593" y="1280188"/>
                  </a:lnTo>
                  <a:lnTo>
                    <a:pt x="1787093" y="1238342"/>
                  </a:lnTo>
                  <a:lnTo>
                    <a:pt x="1801581" y="1195525"/>
                  </a:lnTo>
                  <a:lnTo>
                    <a:pt x="1813999" y="1151796"/>
                  </a:lnTo>
                  <a:lnTo>
                    <a:pt x="1824289" y="1107214"/>
                  </a:lnTo>
                  <a:lnTo>
                    <a:pt x="1832393" y="1061835"/>
                  </a:lnTo>
                  <a:lnTo>
                    <a:pt x="1838254" y="1015718"/>
                  </a:lnTo>
                  <a:lnTo>
                    <a:pt x="1841812" y="968920"/>
                  </a:lnTo>
                  <a:lnTo>
                    <a:pt x="1843011" y="921500"/>
                  </a:lnTo>
                  <a:lnTo>
                    <a:pt x="1841812" y="874080"/>
                  </a:lnTo>
                  <a:lnTo>
                    <a:pt x="1838254" y="827283"/>
                  </a:lnTo>
                  <a:lnTo>
                    <a:pt x="1832393" y="781166"/>
                  </a:lnTo>
                  <a:lnTo>
                    <a:pt x="1824289" y="735787"/>
                  </a:lnTo>
                  <a:lnTo>
                    <a:pt x="1813999" y="691204"/>
                  </a:lnTo>
                  <a:lnTo>
                    <a:pt x="1801581" y="647476"/>
                  </a:lnTo>
                  <a:lnTo>
                    <a:pt x="1787093" y="604659"/>
                  </a:lnTo>
                  <a:lnTo>
                    <a:pt x="1770593" y="562812"/>
                  </a:lnTo>
                  <a:lnTo>
                    <a:pt x="1752139" y="521993"/>
                  </a:lnTo>
                  <a:lnTo>
                    <a:pt x="1731788" y="482260"/>
                  </a:lnTo>
                  <a:lnTo>
                    <a:pt x="1709599" y="443670"/>
                  </a:lnTo>
                  <a:lnTo>
                    <a:pt x="1685630" y="406282"/>
                  </a:lnTo>
                  <a:lnTo>
                    <a:pt x="1659938" y="370153"/>
                  </a:lnTo>
                  <a:lnTo>
                    <a:pt x="1632581" y="335342"/>
                  </a:lnTo>
                  <a:lnTo>
                    <a:pt x="1603617" y="301905"/>
                  </a:lnTo>
                  <a:lnTo>
                    <a:pt x="1573105" y="269902"/>
                  </a:lnTo>
                  <a:lnTo>
                    <a:pt x="1541101" y="239390"/>
                  </a:lnTo>
                  <a:lnTo>
                    <a:pt x="1507665" y="210427"/>
                  </a:lnTo>
                  <a:lnTo>
                    <a:pt x="1472853" y="183070"/>
                  </a:lnTo>
                  <a:lnTo>
                    <a:pt x="1436724" y="157378"/>
                  </a:lnTo>
                  <a:lnTo>
                    <a:pt x="1399336" y="133409"/>
                  </a:lnTo>
                  <a:lnTo>
                    <a:pt x="1360746" y="111220"/>
                  </a:lnTo>
                  <a:lnTo>
                    <a:pt x="1321013" y="90870"/>
                  </a:lnTo>
                  <a:lnTo>
                    <a:pt x="1280194" y="72416"/>
                  </a:lnTo>
                  <a:lnTo>
                    <a:pt x="1238348" y="55916"/>
                  </a:lnTo>
                  <a:lnTo>
                    <a:pt x="1195532" y="41429"/>
                  </a:lnTo>
                  <a:lnTo>
                    <a:pt x="1151803" y="29011"/>
                  </a:lnTo>
                  <a:lnTo>
                    <a:pt x="1107221" y="18721"/>
                  </a:lnTo>
                  <a:lnTo>
                    <a:pt x="1061843" y="10617"/>
                  </a:lnTo>
                  <a:lnTo>
                    <a:pt x="1015726" y="4757"/>
                  </a:lnTo>
                  <a:lnTo>
                    <a:pt x="968930" y="1199"/>
                  </a:lnTo>
                  <a:lnTo>
                    <a:pt x="921511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15" name="object 47">
              <a:extLst>
                <a:ext uri="{FF2B5EF4-FFF2-40B4-BE49-F238E27FC236}">
                  <a16:creationId xmlns:a16="http://schemas.microsoft.com/office/drawing/2014/main" id="{BFE37243-2787-844A-81B2-9FB47461A4E0}"/>
                </a:ext>
              </a:extLst>
            </p:cNvPr>
            <p:cNvSpPr/>
            <p:nvPr/>
          </p:nvSpPr>
          <p:spPr>
            <a:xfrm>
              <a:off x="6372599" y="9023670"/>
              <a:ext cx="1843405" cy="1843405"/>
            </a:xfrm>
            <a:custGeom>
              <a:avLst/>
              <a:gdLst/>
              <a:ahLst/>
              <a:cxnLst/>
              <a:rect l="l" t="t" r="r" b="b"/>
              <a:pathLst>
                <a:path w="1843404" h="1843404">
                  <a:moveTo>
                    <a:pt x="0" y="921500"/>
                  </a:moveTo>
                  <a:lnTo>
                    <a:pt x="1199" y="874080"/>
                  </a:lnTo>
                  <a:lnTo>
                    <a:pt x="4757" y="827283"/>
                  </a:lnTo>
                  <a:lnTo>
                    <a:pt x="10617" y="781166"/>
                  </a:lnTo>
                  <a:lnTo>
                    <a:pt x="18721" y="735787"/>
                  </a:lnTo>
                  <a:lnTo>
                    <a:pt x="29011" y="691204"/>
                  </a:lnTo>
                  <a:lnTo>
                    <a:pt x="41429" y="647476"/>
                  </a:lnTo>
                  <a:lnTo>
                    <a:pt x="55916" y="604659"/>
                  </a:lnTo>
                  <a:lnTo>
                    <a:pt x="72416" y="562812"/>
                  </a:lnTo>
                  <a:lnTo>
                    <a:pt x="90870" y="521993"/>
                  </a:lnTo>
                  <a:lnTo>
                    <a:pt x="111221" y="482260"/>
                  </a:lnTo>
                  <a:lnTo>
                    <a:pt x="133410" y="443670"/>
                  </a:lnTo>
                  <a:lnTo>
                    <a:pt x="157379" y="406282"/>
                  </a:lnTo>
                  <a:lnTo>
                    <a:pt x="183071" y="370153"/>
                  </a:lnTo>
                  <a:lnTo>
                    <a:pt x="210428" y="335342"/>
                  </a:lnTo>
                  <a:lnTo>
                    <a:pt x="239391" y="301905"/>
                  </a:lnTo>
                  <a:lnTo>
                    <a:pt x="269904" y="269902"/>
                  </a:lnTo>
                  <a:lnTo>
                    <a:pt x="301907" y="239390"/>
                  </a:lnTo>
                  <a:lnTo>
                    <a:pt x="335344" y="210427"/>
                  </a:lnTo>
                  <a:lnTo>
                    <a:pt x="370156" y="183070"/>
                  </a:lnTo>
                  <a:lnTo>
                    <a:pt x="406285" y="157378"/>
                  </a:lnTo>
                  <a:lnTo>
                    <a:pt x="443673" y="133409"/>
                  </a:lnTo>
                  <a:lnTo>
                    <a:pt x="482263" y="111220"/>
                  </a:lnTo>
                  <a:lnTo>
                    <a:pt x="521997" y="90870"/>
                  </a:lnTo>
                  <a:lnTo>
                    <a:pt x="562817" y="72416"/>
                  </a:lnTo>
                  <a:lnTo>
                    <a:pt x="604664" y="55916"/>
                  </a:lnTo>
                  <a:lnTo>
                    <a:pt x="647481" y="41429"/>
                  </a:lnTo>
                  <a:lnTo>
                    <a:pt x="691210" y="29011"/>
                  </a:lnTo>
                  <a:lnTo>
                    <a:pt x="735794" y="18721"/>
                  </a:lnTo>
                  <a:lnTo>
                    <a:pt x="781173" y="10617"/>
                  </a:lnTo>
                  <a:lnTo>
                    <a:pt x="827291" y="4757"/>
                  </a:lnTo>
                  <a:lnTo>
                    <a:pt x="874090" y="1199"/>
                  </a:lnTo>
                  <a:lnTo>
                    <a:pt x="921511" y="0"/>
                  </a:lnTo>
                  <a:lnTo>
                    <a:pt x="968930" y="1199"/>
                  </a:lnTo>
                  <a:lnTo>
                    <a:pt x="1015726" y="4757"/>
                  </a:lnTo>
                  <a:lnTo>
                    <a:pt x="1061843" y="10617"/>
                  </a:lnTo>
                  <a:lnTo>
                    <a:pt x="1107221" y="18721"/>
                  </a:lnTo>
                  <a:lnTo>
                    <a:pt x="1151803" y="29011"/>
                  </a:lnTo>
                  <a:lnTo>
                    <a:pt x="1195532" y="41429"/>
                  </a:lnTo>
                  <a:lnTo>
                    <a:pt x="1238348" y="55916"/>
                  </a:lnTo>
                  <a:lnTo>
                    <a:pt x="1280194" y="72416"/>
                  </a:lnTo>
                  <a:lnTo>
                    <a:pt x="1321013" y="90870"/>
                  </a:lnTo>
                  <a:lnTo>
                    <a:pt x="1360746" y="111220"/>
                  </a:lnTo>
                  <a:lnTo>
                    <a:pt x="1399336" y="133409"/>
                  </a:lnTo>
                  <a:lnTo>
                    <a:pt x="1436724" y="157378"/>
                  </a:lnTo>
                  <a:lnTo>
                    <a:pt x="1472853" y="183070"/>
                  </a:lnTo>
                  <a:lnTo>
                    <a:pt x="1507665" y="210427"/>
                  </a:lnTo>
                  <a:lnTo>
                    <a:pt x="1541101" y="239390"/>
                  </a:lnTo>
                  <a:lnTo>
                    <a:pt x="1573105" y="269902"/>
                  </a:lnTo>
                  <a:lnTo>
                    <a:pt x="1603617" y="301905"/>
                  </a:lnTo>
                  <a:lnTo>
                    <a:pt x="1632581" y="335342"/>
                  </a:lnTo>
                  <a:lnTo>
                    <a:pt x="1659938" y="370153"/>
                  </a:lnTo>
                  <a:lnTo>
                    <a:pt x="1685630" y="406282"/>
                  </a:lnTo>
                  <a:lnTo>
                    <a:pt x="1709599" y="443670"/>
                  </a:lnTo>
                  <a:lnTo>
                    <a:pt x="1731788" y="482260"/>
                  </a:lnTo>
                  <a:lnTo>
                    <a:pt x="1752139" y="521993"/>
                  </a:lnTo>
                  <a:lnTo>
                    <a:pt x="1770593" y="562812"/>
                  </a:lnTo>
                  <a:lnTo>
                    <a:pt x="1787093" y="604659"/>
                  </a:lnTo>
                  <a:lnTo>
                    <a:pt x="1801581" y="647476"/>
                  </a:lnTo>
                  <a:lnTo>
                    <a:pt x="1813999" y="691204"/>
                  </a:lnTo>
                  <a:lnTo>
                    <a:pt x="1824289" y="735787"/>
                  </a:lnTo>
                  <a:lnTo>
                    <a:pt x="1832393" y="781166"/>
                  </a:lnTo>
                  <a:lnTo>
                    <a:pt x="1838254" y="827283"/>
                  </a:lnTo>
                  <a:lnTo>
                    <a:pt x="1841812" y="874080"/>
                  </a:lnTo>
                  <a:lnTo>
                    <a:pt x="1843011" y="921500"/>
                  </a:lnTo>
                  <a:lnTo>
                    <a:pt x="1841812" y="968920"/>
                  </a:lnTo>
                  <a:lnTo>
                    <a:pt x="1838254" y="1015718"/>
                  </a:lnTo>
                  <a:lnTo>
                    <a:pt x="1832393" y="1061835"/>
                  </a:lnTo>
                  <a:lnTo>
                    <a:pt x="1824289" y="1107214"/>
                  </a:lnTo>
                  <a:lnTo>
                    <a:pt x="1813999" y="1151796"/>
                  </a:lnTo>
                  <a:lnTo>
                    <a:pt x="1801581" y="1195525"/>
                  </a:lnTo>
                  <a:lnTo>
                    <a:pt x="1787093" y="1238342"/>
                  </a:lnTo>
                  <a:lnTo>
                    <a:pt x="1770593" y="1280188"/>
                  </a:lnTo>
                  <a:lnTo>
                    <a:pt x="1752139" y="1321007"/>
                  </a:lnTo>
                  <a:lnTo>
                    <a:pt x="1731788" y="1360740"/>
                  </a:lnTo>
                  <a:lnTo>
                    <a:pt x="1709599" y="1399330"/>
                  </a:lnTo>
                  <a:lnTo>
                    <a:pt x="1685630" y="1436718"/>
                  </a:lnTo>
                  <a:lnTo>
                    <a:pt x="1659938" y="1472847"/>
                  </a:lnTo>
                  <a:lnTo>
                    <a:pt x="1632581" y="1507659"/>
                  </a:lnTo>
                  <a:lnTo>
                    <a:pt x="1603617" y="1541095"/>
                  </a:lnTo>
                  <a:lnTo>
                    <a:pt x="1573105" y="1573098"/>
                  </a:lnTo>
                  <a:lnTo>
                    <a:pt x="1541101" y="1603610"/>
                  </a:lnTo>
                  <a:lnTo>
                    <a:pt x="1507665" y="1632574"/>
                  </a:lnTo>
                  <a:lnTo>
                    <a:pt x="1472853" y="1659930"/>
                  </a:lnTo>
                  <a:lnTo>
                    <a:pt x="1436724" y="1685622"/>
                  </a:lnTo>
                  <a:lnTo>
                    <a:pt x="1399336" y="1709591"/>
                  </a:lnTo>
                  <a:lnTo>
                    <a:pt x="1360746" y="1731780"/>
                  </a:lnTo>
                  <a:lnTo>
                    <a:pt x="1321013" y="1752130"/>
                  </a:lnTo>
                  <a:lnTo>
                    <a:pt x="1280194" y="1770584"/>
                  </a:lnTo>
                  <a:lnTo>
                    <a:pt x="1238348" y="1787084"/>
                  </a:lnTo>
                  <a:lnTo>
                    <a:pt x="1195532" y="1801572"/>
                  </a:lnTo>
                  <a:lnTo>
                    <a:pt x="1151803" y="1813989"/>
                  </a:lnTo>
                  <a:lnTo>
                    <a:pt x="1107221" y="1824279"/>
                  </a:lnTo>
                  <a:lnTo>
                    <a:pt x="1061843" y="1832383"/>
                  </a:lnTo>
                  <a:lnTo>
                    <a:pt x="1015726" y="1838243"/>
                  </a:lnTo>
                  <a:lnTo>
                    <a:pt x="968930" y="1841802"/>
                  </a:lnTo>
                  <a:lnTo>
                    <a:pt x="921511" y="1843001"/>
                  </a:lnTo>
                  <a:lnTo>
                    <a:pt x="874090" y="1841802"/>
                  </a:lnTo>
                  <a:lnTo>
                    <a:pt x="827291" y="1838243"/>
                  </a:lnTo>
                  <a:lnTo>
                    <a:pt x="781173" y="1832383"/>
                  </a:lnTo>
                  <a:lnTo>
                    <a:pt x="735794" y="1824279"/>
                  </a:lnTo>
                  <a:lnTo>
                    <a:pt x="691210" y="1813989"/>
                  </a:lnTo>
                  <a:lnTo>
                    <a:pt x="647481" y="1801572"/>
                  </a:lnTo>
                  <a:lnTo>
                    <a:pt x="604664" y="1787084"/>
                  </a:lnTo>
                  <a:lnTo>
                    <a:pt x="562817" y="1770584"/>
                  </a:lnTo>
                  <a:lnTo>
                    <a:pt x="521997" y="1752130"/>
                  </a:lnTo>
                  <a:lnTo>
                    <a:pt x="482263" y="1731780"/>
                  </a:lnTo>
                  <a:lnTo>
                    <a:pt x="443673" y="1709591"/>
                  </a:lnTo>
                  <a:lnTo>
                    <a:pt x="406285" y="1685622"/>
                  </a:lnTo>
                  <a:lnTo>
                    <a:pt x="370156" y="1659930"/>
                  </a:lnTo>
                  <a:lnTo>
                    <a:pt x="335344" y="1632574"/>
                  </a:lnTo>
                  <a:lnTo>
                    <a:pt x="301907" y="1603610"/>
                  </a:lnTo>
                  <a:lnTo>
                    <a:pt x="269904" y="1573098"/>
                  </a:lnTo>
                  <a:lnTo>
                    <a:pt x="239391" y="1541095"/>
                  </a:lnTo>
                  <a:lnTo>
                    <a:pt x="210428" y="1507659"/>
                  </a:lnTo>
                  <a:lnTo>
                    <a:pt x="183071" y="1472847"/>
                  </a:lnTo>
                  <a:lnTo>
                    <a:pt x="157379" y="1436718"/>
                  </a:lnTo>
                  <a:lnTo>
                    <a:pt x="133410" y="1399330"/>
                  </a:lnTo>
                  <a:lnTo>
                    <a:pt x="111221" y="1360740"/>
                  </a:lnTo>
                  <a:lnTo>
                    <a:pt x="90870" y="1321007"/>
                  </a:lnTo>
                  <a:lnTo>
                    <a:pt x="72416" y="1280188"/>
                  </a:lnTo>
                  <a:lnTo>
                    <a:pt x="55916" y="1238342"/>
                  </a:lnTo>
                  <a:lnTo>
                    <a:pt x="41429" y="1195525"/>
                  </a:lnTo>
                  <a:lnTo>
                    <a:pt x="29011" y="1151796"/>
                  </a:lnTo>
                  <a:lnTo>
                    <a:pt x="18721" y="1107214"/>
                  </a:lnTo>
                  <a:lnTo>
                    <a:pt x="10617" y="1061835"/>
                  </a:lnTo>
                  <a:lnTo>
                    <a:pt x="4757" y="1015718"/>
                  </a:lnTo>
                  <a:lnTo>
                    <a:pt x="1199" y="968920"/>
                  </a:lnTo>
                  <a:lnTo>
                    <a:pt x="0" y="921500"/>
                  </a:lnTo>
                  <a:close/>
                </a:path>
              </a:pathLst>
            </a:custGeom>
            <a:ln w="5235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16" name="object 48">
              <a:extLst>
                <a:ext uri="{FF2B5EF4-FFF2-40B4-BE49-F238E27FC236}">
                  <a16:creationId xmlns:a16="http://schemas.microsoft.com/office/drawing/2014/main" id="{7D6626C3-1612-6449-8237-E1A68F02F755}"/>
                </a:ext>
              </a:extLst>
            </p:cNvPr>
            <p:cNvSpPr/>
            <p:nvPr/>
          </p:nvSpPr>
          <p:spPr>
            <a:xfrm>
              <a:off x="7097125" y="7463501"/>
              <a:ext cx="377825" cy="377825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188852" y="0"/>
                  </a:moveTo>
                  <a:lnTo>
                    <a:pt x="138648" y="6746"/>
                  </a:lnTo>
                  <a:lnTo>
                    <a:pt x="93535" y="25786"/>
                  </a:lnTo>
                  <a:lnTo>
                    <a:pt x="55313" y="55318"/>
                  </a:lnTo>
                  <a:lnTo>
                    <a:pt x="25783" y="93543"/>
                  </a:lnTo>
                  <a:lnTo>
                    <a:pt x="6746" y="138658"/>
                  </a:lnTo>
                  <a:lnTo>
                    <a:pt x="0" y="188863"/>
                  </a:lnTo>
                  <a:lnTo>
                    <a:pt x="6746" y="239067"/>
                  </a:lnTo>
                  <a:lnTo>
                    <a:pt x="25783" y="284180"/>
                  </a:lnTo>
                  <a:lnTo>
                    <a:pt x="55313" y="322402"/>
                  </a:lnTo>
                  <a:lnTo>
                    <a:pt x="93535" y="351932"/>
                  </a:lnTo>
                  <a:lnTo>
                    <a:pt x="138648" y="370970"/>
                  </a:lnTo>
                  <a:lnTo>
                    <a:pt x="188852" y="377716"/>
                  </a:lnTo>
                  <a:lnTo>
                    <a:pt x="239057" y="370970"/>
                  </a:lnTo>
                  <a:lnTo>
                    <a:pt x="284170" y="351932"/>
                  </a:lnTo>
                  <a:lnTo>
                    <a:pt x="322392" y="322402"/>
                  </a:lnTo>
                  <a:lnTo>
                    <a:pt x="351921" y="284180"/>
                  </a:lnTo>
                  <a:lnTo>
                    <a:pt x="370959" y="239067"/>
                  </a:lnTo>
                  <a:lnTo>
                    <a:pt x="377705" y="188863"/>
                  </a:lnTo>
                  <a:lnTo>
                    <a:pt x="370959" y="138658"/>
                  </a:lnTo>
                  <a:lnTo>
                    <a:pt x="351921" y="93543"/>
                  </a:lnTo>
                  <a:lnTo>
                    <a:pt x="322392" y="55318"/>
                  </a:lnTo>
                  <a:lnTo>
                    <a:pt x="284170" y="25786"/>
                  </a:lnTo>
                  <a:lnTo>
                    <a:pt x="239057" y="6746"/>
                  </a:lnTo>
                  <a:lnTo>
                    <a:pt x="188852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17" name="object 49">
              <a:extLst>
                <a:ext uri="{FF2B5EF4-FFF2-40B4-BE49-F238E27FC236}">
                  <a16:creationId xmlns:a16="http://schemas.microsoft.com/office/drawing/2014/main" id="{7762A422-F901-4F44-8652-99636E90C790}"/>
                </a:ext>
              </a:extLst>
            </p:cNvPr>
            <p:cNvSpPr/>
            <p:nvPr/>
          </p:nvSpPr>
          <p:spPr>
            <a:xfrm>
              <a:off x="7097125" y="7463501"/>
              <a:ext cx="377825" cy="377825"/>
            </a:xfrm>
            <a:custGeom>
              <a:avLst/>
              <a:gdLst/>
              <a:ahLst/>
              <a:cxnLst/>
              <a:rect l="l" t="t" r="r" b="b"/>
              <a:pathLst>
                <a:path w="377825" h="377825">
                  <a:moveTo>
                    <a:pt x="0" y="188863"/>
                  </a:moveTo>
                  <a:lnTo>
                    <a:pt x="6746" y="138658"/>
                  </a:lnTo>
                  <a:lnTo>
                    <a:pt x="25783" y="93543"/>
                  </a:lnTo>
                  <a:lnTo>
                    <a:pt x="55313" y="55318"/>
                  </a:lnTo>
                  <a:lnTo>
                    <a:pt x="93535" y="25786"/>
                  </a:lnTo>
                  <a:lnTo>
                    <a:pt x="138648" y="6746"/>
                  </a:lnTo>
                  <a:lnTo>
                    <a:pt x="188852" y="0"/>
                  </a:lnTo>
                  <a:lnTo>
                    <a:pt x="239057" y="6746"/>
                  </a:lnTo>
                  <a:lnTo>
                    <a:pt x="284170" y="25786"/>
                  </a:lnTo>
                  <a:lnTo>
                    <a:pt x="322392" y="55318"/>
                  </a:lnTo>
                  <a:lnTo>
                    <a:pt x="351921" y="93543"/>
                  </a:lnTo>
                  <a:lnTo>
                    <a:pt x="370959" y="138658"/>
                  </a:lnTo>
                  <a:lnTo>
                    <a:pt x="377705" y="188863"/>
                  </a:lnTo>
                  <a:lnTo>
                    <a:pt x="370959" y="239067"/>
                  </a:lnTo>
                  <a:lnTo>
                    <a:pt x="351921" y="284180"/>
                  </a:lnTo>
                  <a:lnTo>
                    <a:pt x="322392" y="322402"/>
                  </a:lnTo>
                  <a:lnTo>
                    <a:pt x="284170" y="351932"/>
                  </a:lnTo>
                  <a:lnTo>
                    <a:pt x="239057" y="370970"/>
                  </a:lnTo>
                  <a:lnTo>
                    <a:pt x="188852" y="377716"/>
                  </a:lnTo>
                  <a:lnTo>
                    <a:pt x="138648" y="370970"/>
                  </a:lnTo>
                  <a:lnTo>
                    <a:pt x="93535" y="351932"/>
                  </a:lnTo>
                  <a:lnTo>
                    <a:pt x="55313" y="322402"/>
                  </a:lnTo>
                  <a:lnTo>
                    <a:pt x="25783" y="284180"/>
                  </a:lnTo>
                  <a:lnTo>
                    <a:pt x="6746" y="239067"/>
                  </a:lnTo>
                  <a:lnTo>
                    <a:pt x="0" y="188863"/>
                  </a:lnTo>
                  <a:close/>
                </a:path>
              </a:pathLst>
            </a:custGeom>
            <a:ln w="5235">
              <a:solidFill>
                <a:srgbClr val="6280A8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  <p:sp>
          <p:nvSpPr>
            <p:cNvPr id="118" name="object 50">
              <a:extLst>
                <a:ext uri="{FF2B5EF4-FFF2-40B4-BE49-F238E27FC236}">
                  <a16:creationId xmlns:a16="http://schemas.microsoft.com/office/drawing/2014/main" id="{18112421-48F4-914B-945C-E2136DF036D2}"/>
                </a:ext>
              </a:extLst>
            </p:cNvPr>
            <p:cNvSpPr/>
            <p:nvPr/>
          </p:nvSpPr>
          <p:spPr>
            <a:xfrm>
              <a:off x="7284332" y="7825395"/>
              <a:ext cx="0" cy="1142365"/>
            </a:xfrm>
            <a:custGeom>
              <a:avLst/>
              <a:gdLst/>
              <a:ahLst/>
              <a:cxnLst/>
              <a:rect l="l" t="t" r="r" b="b"/>
              <a:pathLst>
                <a:path h="1142365">
                  <a:moveTo>
                    <a:pt x="0" y="0"/>
                  </a:moveTo>
                  <a:lnTo>
                    <a:pt x="0" y="1141797"/>
                  </a:lnTo>
                </a:path>
              </a:pathLst>
            </a:custGeom>
            <a:ln w="5235">
              <a:solidFill>
                <a:srgbClr val="E8EE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ource Serif Variable Light" panose="02040603050405020204" pitchFamily="18" charset="0"/>
                <a:ea typeface="Source Serif Variable Light" panose="02040603050405020204" pitchFamily="18" charset="0"/>
              </a:endParaRPr>
            </a:p>
          </p:txBody>
        </p:sp>
      </p:grpSp>
      <p:sp>
        <p:nvSpPr>
          <p:cNvPr id="119" name="object 52">
            <a:extLst>
              <a:ext uri="{FF2B5EF4-FFF2-40B4-BE49-F238E27FC236}">
                <a16:creationId xmlns:a16="http://schemas.microsoft.com/office/drawing/2014/main" id="{02829CA6-BE2F-884E-A306-F5DA1E11A8E1}"/>
              </a:ext>
            </a:extLst>
          </p:cNvPr>
          <p:cNvSpPr/>
          <p:nvPr/>
        </p:nvSpPr>
        <p:spPr>
          <a:xfrm>
            <a:off x="4597790" y="6698081"/>
            <a:ext cx="986790" cy="566420"/>
          </a:xfrm>
          <a:custGeom>
            <a:avLst/>
            <a:gdLst/>
            <a:ahLst/>
            <a:cxnLst/>
            <a:rect l="l" t="t" r="r" b="b"/>
            <a:pathLst>
              <a:path w="986789" h="566420">
                <a:moveTo>
                  <a:pt x="986619" y="0"/>
                </a:moveTo>
                <a:lnTo>
                  <a:pt x="0" y="566003"/>
                </a:lnTo>
              </a:path>
            </a:pathLst>
          </a:custGeom>
          <a:ln w="5235">
            <a:solidFill>
              <a:srgbClr val="E8EEF5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20" name="object 53">
            <a:extLst>
              <a:ext uri="{FF2B5EF4-FFF2-40B4-BE49-F238E27FC236}">
                <a16:creationId xmlns:a16="http://schemas.microsoft.com/office/drawing/2014/main" id="{E1E780B7-3EFA-884F-ACF8-CF2632139497}"/>
              </a:ext>
            </a:extLst>
          </p:cNvPr>
          <p:cNvSpPr txBox="1"/>
          <p:nvPr/>
        </p:nvSpPr>
        <p:spPr>
          <a:xfrm>
            <a:off x="1580891" y="7756741"/>
            <a:ext cx="1528797" cy="44371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20"/>
              </a:spcBef>
            </a:pPr>
            <a:r>
              <a:rPr lang="fr-CH" sz="1350" b="1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Dimitar</a:t>
            </a:r>
            <a:r>
              <a:rPr lang="fr-CH" sz="1350" b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fr-CH" sz="1350" b="1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Jauch</a:t>
            </a:r>
            <a:endParaRPr lang="fr-CH" sz="1350" b="1">
              <a:solidFill>
                <a:srgbClr val="1D1D1B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  <a:p>
            <a:pPr marL="12700" algn="r">
              <a:lnSpc>
                <a:spcPct val="100000"/>
              </a:lnSpc>
              <a:spcBef>
                <a:spcPts val="120"/>
              </a:spcBef>
            </a:pPr>
            <a:r>
              <a:rPr lang="de-CH" sz="135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Board </a:t>
            </a:r>
            <a:r>
              <a:rPr lang="de-CH" sz="135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of</a:t>
            </a:r>
            <a:r>
              <a:rPr lang="de-CH" sz="1350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de-CH" sz="1350" err="1"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Directors</a:t>
            </a:r>
            <a:endParaRPr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121" name="object 54">
            <a:extLst>
              <a:ext uri="{FF2B5EF4-FFF2-40B4-BE49-F238E27FC236}">
                <a16:creationId xmlns:a16="http://schemas.microsoft.com/office/drawing/2014/main" id="{4F1619CB-5373-EA41-8809-6EE37C0ADCCE}"/>
              </a:ext>
            </a:extLst>
          </p:cNvPr>
          <p:cNvSpPr txBox="1"/>
          <p:nvPr/>
        </p:nvSpPr>
        <p:spPr>
          <a:xfrm>
            <a:off x="7625238" y="1681394"/>
            <a:ext cx="3264610" cy="4460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785495">
              <a:lnSpc>
                <a:spcPct val="101800"/>
              </a:lnSpc>
              <a:spcBef>
                <a:spcPts val="90"/>
              </a:spcBef>
            </a:pPr>
            <a:r>
              <a:rPr lang="fr-CH" sz="1350" b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Fabrizio Fuchs</a:t>
            </a:r>
          </a:p>
          <a:p>
            <a:pPr marL="12700" marR="5080" indent="785495">
              <a:lnSpc>
                <a:spcPct val="101800"/>
              </a:lnSpc>
              <a:spcBef>
                <a:spcPts val="90"/>
              </a:spcBef>
            </a:pP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Managing</a:t>
            </a: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fr-CH" sz="1350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Director</a:t>
            </a:r>
            <a:endParaRPr lang="fr-CH"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pic>
        <p:nvPicPr>
          <p:cNvPr id="122" name="object 56">
            <a:extLst>
              <a:ext uri="{FF2B5EF4-FFF2-40B4-BE49-F238E27FC236}">
                <a16:creationId xmlns:a16="http://schemas.microsoft.com/office/drawing/2014/main" id="{9B4E2CB8-12AE-704A-A8FA-35B4E4FD90B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80982" y="931820"/>
            <a:ext cx="2070812" cy="2051458"/>
          </a:xfrm>
          <a:prstGeom prst="rect">
            <a:avLst/>
          </a:prstGeom>
        </p:spPr>
      </p:pic>
      <p:sp>
        <p:nvSpPr>
          <p:cNvPr id="123" name="object 57">
            <a:extLst>
              <a:ext uri="{FF2B5EF4-FFF2-40B4-BE49-F238E27FC236}">
                <a16:creationId xmlns:a16="http://schemas.microsoft.com/office/drawing/2014/main" id="{B938D88F-313C-0246-81E8-A38755EBF8AB}"/>
              </a:ext>
            </a:extLst>
          </p:cNvPr>
          <p:cNvSpPr/>
          <p:nvPr/>
        </p:nvSpPr>
        <p:spPr>
          <a:xfrm>
            <a:off x="2629161" y="4642797"/>
            <a:ext cx="2553970" cy="1875789"/>
          </a:xfrm>
          <a:custGeom>
            <a:avLst/>
            <a:gdLst/>
            <a:ahLst/>
            <a:cxnLst/>
            <a:rect l="l" t="t" r="r" b="b"/>
            <a:pathLst>
              <a:path w="2553970" h="1875790">
                <a:moveTo>
                  <a:pt x="947493" y="0"/>
                </a:moveTo>
                <a:lnTo>
                  <a:pt x="899981" y="684"/>
                </a:lnTo>
                <a:lnTo>
                  <a:pt x="853058" y="3702"/>
                </a:lnTo>
                <a:lnTo>
                  <a:pt x="806780" y="8997"/>
                </a:lnTo>
                <a:lnTo>
                  <a:pt x="761204" y="16515"/>
                </a:lnTo>
                <a:lnTo>
                  <a:pt x="716386" y="26199"/>
                </a:lnTo>
                <a:lnTo>
                  <a:pt x="672384" y="37995"/>
                </a:lnTo>
                <a:lnTo>
                  <a:pt x="629254" y="51845"/>
                </a:lnTo>
                <a:lnTo>
                  <a:pt x="587053" y="67696"/>
                </a:lnTo>
                <a:lnTo>
                  <a:pt x="545838" y="85490"/>
                </a:lnTo>
                <a:lnTo>
                  <a:pt x="505666" y="105173"/>
                </a:lnTo>
                <a:lnTo>
                  <a:pt x="466592" y="126690"/>
                </a:lnTo>
                <a:lnTo>
                  <a:pt x="428675" y="149983"/>
                </a:lnTo>
                <a:lnTo>
                  <a:pt x="391971" y="174999"/>
                </a:lnTo>
                <a:lnTo>
                  <a:pt x="356536" y="201681"/>
                </a:lnTo>
                <a:lnTo>
                  <a:pt x="322428" y="229973"/>
                </a:lnTo>
                <a:lnTo>
                  <a:pt x="289702" y="259820"/>
                </a:lnTo>
                <a:lnTo>
                  <a:pt x="258417" y="291167"/>
                </a:lnTo>
                <a:lnTo>
                  <a:pt x="228628" y="323958"/>
                </a:lnTo>
                <a:lnTo>
                  <a:pt x="200393" y="358137"/>
                </a:lnTo>
                <a:lnTo>
                  <a:pt x="173768" y="393649"/>
                </a:lnTo>
                <a:lnTo>
                  <a:pt x="148810" y="430438"/>
                </a:lnTo>
                <a:lnTo>
                  <a:pt x="125576" y="468448"/>
                </a:lnTo>
                <a:lnTo>
                  <a:pt x="104122" y="507624"/>
                </a:lnTo>
                <a:lnTo>
                  <a:pt x="84505" y="547911"/>
                </a:lnTo>
                <a:lnTo>
                  <a:pt x="66783" y="589252"/>
                </a:lnTo>
                <a:lnTo>
                  <a:pt x="51011" y="631592"/>
                </a:lnTo>
                <a:lnTo>
                  <a:pt x="37247" y="674876"/>
                </a:lnTo>
                <a:lnTo>
                  <a:pt x="25547" y="719048"/>
                </a:lnTo>
                <a:lnTo>
                  <a:pt x="15968" y="764052"/>
                </a:lnTo>
                <a:lnTo>
                  <a:pt x="8567" y="809833"/>
                </a:lnTo>
                <a:lnTo>
                  <a:pt x="3401" y="856336"/>
                </a:lnTo>
                <a:lnTo>
                  <a:pt x="526" y="903503"/>
                </a:lnTo>
                <a:lnTo>
                  <a:pt x="0" y="951281"/>
                </a:lnTo>
                <a:lnTo>
                  <a:pt x="1878" y="999613"/>
                </a:lnTo>
                <a:lnTo>
                  <a:pt x="6150" y="1047240"/>
                </a:lnTo>
                <a:lnTo>
                  <a:pt x="12811" y="1094180"/>
                </a:lnTo>
                <a:lnTo>
                  <a:pt x="21798" y="1140371"/>
                </a:lnTo>
                <a:lnTo>
                  <a:pt x="33047" y="1185749"/>
                </a:lnTo>
                <a:lnTo>
                  <a:pt x="46498" y="1230252"/>
                </a:lnTo>
                <a:lnTo>
                  <a:pt x="62088" y="1273818"/>
                </a:lnTo>
                <a:lnTo>
                  <a:pt x="79754" y="1316383"/>
                </a:lnTo>
                <a:lnTo>
                  <a:pt x="99435" y="1357885"/>
                </a:lnTo>
                <a:lnTo>
                  <a:pt x="121067" y="1398262"/>
                </a:lnTo>
                <a:lnTo>
                  <a:pt x="144589" y="1437450"/>
                </a:lnTo>
                <a:lnTo>
                  <a:pt x="169939" y="1475387"/>
                </a:lnTo>
                <a:lnTo>
                  <a:pt x="197053" y="1512011"/>
                </a:lnTo>
                <a:lnTo>
                  <a:pt x="225870" y="1547259"/>
                </a:lnTo>
                <a:lnTo>
                  <a:pt x="256328" y="1581068"/>
                </a:lnTo>
                <a:lnTo>
                  <a:pt x="288363" y="1613375"/>
                </a:lnTo>
                <a:lnTo>
                  <a:pt x="321915" y="1644118"/>
                </a:lnTo>
                <a:lnTo>
                  <a:pt x="356920" y="1673234"/>
                </a:lnTo>
                <a:lnTo>
                  <a:pt x="393316" y="1700661"/>
                </a:lnTo>
                <a:lnTo>
                  <a:pt x="431041" y="1726335"/>
                </a:lnTo>
                <a:lnTo>
                  <a:pt x="470032" y="1750195"/>
                </a:lnTo>
                <a:lnTo>
                  <a:pt x="510228" y="1772177"/>
                </a:lnTo>
                <a:lnTo>
                  <a:pt x="551566" y="1792219"/>
                </a:lnTo>
                <a:lnTo>
                  <a:pt x="593984" y="1810258"/>
                </a:lnTo>
                <a:lnTo>
                  <a:pt x="637419" y="1826232"/>
                </a:lnTo>
                <a:lnTo>
                  <a:pt x="681809" y="1840078"/>
                </a:lnTo>
                <a:lnTo>
                  <a:pt x="727091" y="1851733"/>
                </a:lnTo>
                <a:lnTo>
                  <a:pt x="773205" y="1861134"/>
                </a:lnTo>
                <a:lnTo>
                  <a:pt x="820086" y="1868220"/>
                </a:lnTo>
                <a:lnTo>
                  <a:pt x="867673" y="1872927"/>
                </a:lnTo>
                <a:lnTo>
                  <a:pt x="915876" y="1875240"/>
                </a:lnTo>
                <a:lnTo>
                  <a:pt x="963559" y="1875147"/>
                </a:lnTo>
                <a:lnTo>
                  <a:pt x="1010668" y="1872704"/>
                </a:lnTo>
                <a:lnTo>
                  <a:pt x="1057145" y="1867965"/>
                </a:lnTo>
                <a:lnTo>
                  <a:pt x="1102933" y="1860988"/>
                </a:lnTo>
                <a:lnTo>
                  <a:pt x="1147975" y="1851827"/>
                </a:lnTo>
                <a:lnTo>
                  <a:pt x="1192215" y="1840539"/>
                </a:lnTo>
                <a:lnTo>
                  <a:pt x="1235595" y="1827179"/>
                </a:lnTo>
                <a:lnTo>
                  <a:pt x="1278059" y="1811803"/>
                </a:lnTo>
                <a:lnTo>
                  <a:pt x="1319550" y="1794466"/>
                </a:lnTo>
                <a:lnTo>
                  <a:pt x="1360010" y="1775224"/>
                </a:lnTo>
                <a:lnTo>
                  <a:pt x="1399383" y="1754133"/>
                </a:lnTo>
                <a:lnTo>
                  <a:pt x="1437613" y="1731249"/>
                </a:lnTo>
                <a:lnTo>
                  <a:pt x="1474641" y="1706627"/>
                </a:lnTo>
                <a:lnTo>
                  <a:pt x="1510412" y="1680323"/>
                </a:lnTo>
                <a:lnTo>
                  <a:pt x="1544869" y="1652393"/>
                </a:lnTo>
                <a:lnTo>
                  <a:pt x="1577954" y="1622892"/>
                </a:lnTo>
                <a:lnTo>
                  <a:pt x="1609610" y="1591877"/>
                </a:lnTo>
                <a:lnTo>
                  <a:pt x="1639782" y="1559402"/>
                </a:lnTo>
                <a:lnTo>
                  <a:pt x="1668411" y="1525524"/>
                </a:lnTo>
                <a:lnTo>
                  <a:pt x="1695441" y="1490298"/>
                </a:lnTo>
                <a:lnTo>
                  <a:pt x="1720816" y="1453781"/>
                </a:lnTo>
                <a:lnTo>
                  <a:pt x="1744477" y="1416027"/>
                </a:lnTo>
                <a:lnTo>
                  <a:pt x="1766369" y="1377092"/>
                </a:lnTo>
                <a:lnTo>
                  <a:pt x="1786435" y="1337033"/>
                </a:lnTo>
                <a:lnTo>
                  <a:pt x="1804617" y="1295904"/>
                </a:lnTo>
                <a:lnTo>
                  <a:pt x="1820859" y="1253762"/>
                </a:lnTo>
                <a:lnTo>
                  <a:pt x="1835103" y="1210663"/>
                </a:lnTo>
                <a:lnTo>
                  <a:pt x="1847294" y="1166661"/>
                </a:lnTo>
                <a:lnTo>
                  <a:pt x="1857374" y="1121813"/>
                </a:lnTo>
                <a:lnTo>
                  <a:pt x="1865286" y="1076174"/>
                </a:lnTo>
                <a:lnTo>
                  <a:pt x="1870973" y="1029801"/>
                </a:lnTo>
                <a:lnTo>
                  <a:pt x="1893666" y="1029876"/>
                </a:lnTo>
                <a:lnTo>
                  <a:pt x="1927062" y="1029531"/>
                </a:lnTo>
                <a:lnTo>
                  <a:pt x="1949756" y="1029612"/>
                </a:lnTo>
                <a:lnTo>
                  <a:pt x="1951379" y="1029288"/>
                </a:lnTo>
                <a:lnTo>
                  <a:pt x="2011111" y="1031127"/>
                </a:lnTo>
                <a:lnTo>
                  <a:pt x="2065198" y="1036312"/>
                </a:lnTo>
                <a:lnTo>
                  <a:pt x="2107288" y="1046255"/>
                </a:lnTo>
                <a:lnTo>
                  <a:pt x="2165232" y="1108267"/>
                </a:lnTo>
                <a:lnTo>
                  <a:pt x="2201743" y="1141623"/>
                </a:lnTo>
                <a:lnTo>
                  <a:pt x="2241313" y="1163847"/>
                </a:lnTo>
                <a:lnTo>
                  <a:pt x="2284699" y="1176354"/>
                </a:lnTo>
                <a:lnTo>
                  <a:pt x="2332655" y="1180560"/>
                </a:lnTo>
                <a:lnTo>
                  <a:pt x="2376972" y="1176361"/>
                </a:lnTo>
                <a:lnTo>
                  <a:pt x="2417647" y="1163451"/>
                </a:lnTo>
                <a:lnTo>
                  <a:pt x="2454110" y="1142811"/>
                </a:lnTo>
                <a:lnTo>
                  <a:pt x="2485795" y="1115420"/>
                </a:lnTo>
                <a:lnTo>
                  <a:pt x="2512134" y="1082257"/>
                </a:lnTo>
                <a:lnTo>
                  <a:pt x="2532558" y="1044301"/>
                </a:lnTo>
                <a:lnTo>
                  <a:pt x="2546501" y="1002531"/>
                </a:lnTo>
                <a:lnTo>
                  <a:pt x="2553394" y="957928"/>
                </a:lnTo>
                <a:lnTo>
                  <a:pt x="2552669" y="911469"/>
                </a:lnTo>
                <a:lnTo>
                  <a:pt x="2541763" y="861127"/>
                </a:lnTo>
                <a:lnTo>
                  <a:pt x="2520388" y="815206"/>
                </a:lnTo>
                <a:lnTo>
                  <a:pt x="2489905" y="775168"/>
                </a:lnTo>
                <a:lnTo>
                  <a:pt x="2451673" y="742473"/>
                </a:lnTo>
                <a:lnTo>
                  <a:pt x="2407051" y="718581"/>
                </a:lnTo>
                <a:lnTo>
                  <a:pt x="2357398" y="704952"/>
                </a:lnTo>
                <a:lnTo>
                  <a:pt x="2304888" y="702173"/>
                </a:lnTo>
                <a:lnTo>
                  <a:pt x="2258152" y="710283"/>
                </a:lnTo>
                <a:lnTo>
                  <a:pt x="2216651" y="728130"/>
                </a:lnTo>
                <a:lnTo>
                  <a:pt x="2179849" y="754565"/>
                </a:lnTo>
                <a:lnTo>
                  <a:pt x="2147212" y="788436"/>
                </a:lnTo>
                <a:lnTo>
                  <a:pt x="2118201" y="828592"/>
                </a:lnTo>
                <a:lnTo>
                  <a:pt x="2115698" y="832519"/>
                </a:lnTo>
                <a:lnTo>
                  <a:pt x="2109520" y="839670"/>
                </a:lnTo>
                <a:lnTo>
                  <a:pt x="2066569" y="851911"/>
                </a:lnTo>
                <a:lnTo>
                  <a:pt x="1954478" y="851136"/>
                </a:lnTo>
                <a:lnTo>
                  <a:pt x="1951619" y="851450"/>
                </a:lnTo>
                <a:lnTo>
                  <a:pt x="1871549" y="851618"/>
                </a:lnTo>
                <a:lnTo>
                  <a:pt x="1866078" y="804626"/>
                </a:lnTo>
                <a:lnTo>
                  <a:pt x="1858316" y="758361"/>
                </a:lnTo>
                <a:lnTo>
                  <a:pt x="1848321" y="712884"/>
                </a:lnTo>
                <a:lnTo>
                  <a:pt x="1836152" y="668253"/>
                </a:lnTo>
                <a:lnTo>
                  <a:pt x="1821866" y="624528"/>
                </a:lnTo>
                <a:lnTo>
                  <a:pt x="1805523" y="581769"/>
                </a:lnTo>
                <a:lnTo>
                  <a:pt x="1787179" y="540034"/>
                </a:lnTo>
                <a:lnTo>
                  <a:pt x="1766895" y="499385"/>
                </a:lnTo>
                <a:lnTo>
                  <a:pt x="1744727" y="459879"/>
                </a:lnTo>
                <a:lnTo>
                  <a:pt x="1720735" y="421578"/>
                </a:lnTo>
                <a:lnTo>
                  <a:pt x="1694976" y="384539"/>
                </a:lnTo>
                <a:lnTo>
                  <a:pt x="1667509" y="348823"/>
                </a:lnTo>
                <a:lnTo>
                  <a:pt x="1638392" y="314490"/>
                </a:lnTo>
                <a:lnTo>
                  <a:pt x="1607684" y="281598"/>
                </a:lnTo>
                <a:lnTo>
                  <a:pt x="1575442" y="250208"/>
                </a:lnTo>
                <a:lnTo>
                  <a:pt x="1541726" y="220378"/>
                </a:lnTo>
                <a:lnTo>
                  <a:pt x="1506593" y="192170"/>
                </a:lnTo>
                <a:lnTo>
                  <a:pt x="1470102" y="165641"/>
                </a:lnTo>
                <a:lnTo>
                  <a:pt x="1432311" y="140851"/>
                </a:lnTo>
                <a:lnTo>
                  <a:pt x="1393279" y="117861"/>
                </a:lnTo>
                <a:lnTo>
                  <a:pt x="1353063" y="96729"/>
                </a:lnTo>
                <a:lnTo>
                  <a:pt x="1311722" y="77515"/>
                </a:lnTo>
                <a:lnTo>
                  <a:pt x="1269315" y="60279"/>
                </a:lnTo>
                <a:lnTo>
                  <a:pt x="1225899" y="45080"/>
                </a:lnTo>
                <a:lnTo>
                  <a:pt x="1181533" y="31977"/>
                </a:lnTo>
                <a:lnTo>
                  <a:pt x="1136275" y="21031"/>
                </a:lnTo>
                <a:lnTo>
                  <a:pt x="1090184" y="12301"/>
                </a:lnTo>
                <a:lnTo>
                  <a:pt x="1043318" y="5846"/>
                </a:lnTo>
                <a:lnTo>
                  <a:pt x="995735" y="1725"/>
                </a:lnTo>
                <a:lnTo>
                  <a:pt x="947493" y="0"/>
                </a:lnTo>
                <a:close/>
              </a:path>
            </a:pathLst>
          </a:custGeom>
          <a:solidFill>
            <a:srgbClr val="6280A8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24" name="object 58">
            <a:extLst>
              <a:ext uri="{FF2B5EF4-FFF2-40B4-BE49-F238E27FC236}">
                <a16:creationId xmlns:a16="http://schemas.microsoft.com/office/drawing/2014/main" id="{F456FEEA-475E-204E-B2E3-9A54D5E2E8A1}"/>
              </a:ext>
            </a:extLst>
          </p:cNvPr>
          <p:cNvSpPr/>
          <p:nvPr/>
        </p:nvSpPr>
        <p:spPr>
          <a:xfrm>
            <a:off x="2629161" y="4642797"/>
            <a:ext cx="2553970" cy="1875789"/>
          </a:xfrm>
          <a:custGeom>
            <a:avLst/>
            <a:gdLst/>
            <a:ahLst/>
            <a:cxnLst/>
            <a:rect l="l" t="t" r="r" b="b"/>
            <a:pathLst>
              <a:path w="2553970" h="1875790">
                <a:moveTo>
                  <a:pt x="1949756" y="1029612"/>
                </a:moveTo>
                <a:lnTo>
                  <a:pt x="1927062" y="1029531"/>
                </a:lnTo>
                <a:lnTo>
                  <a:pt x="1910364" y="1029702"/>
                </a:lnTo>
                <a:lnTo>
                  <a:pt x="1893666" y="1029876"/>
                </a:lnTo>
                <a:lnTo>
                  <a:pt x="1870973" y="1029801"/>
                </a:lnTo>
                <a:lnTo>
                  <a:pt x="1865286" y="1076174"/>
                </a:lnTo>
                <a:lnTo>
                  <a:pt x="1857374" y="1121813"/>
                </a:lnTo>
                <a:lnTo>
                  <a:pt x="1847294" y="1166661"/>
                </a:lnTo>
                <a:lnTo>
                  <a:pt x="1835103" y="1210663"/>
                </a:lnTo>
                <a:lnTo>
                  <a:pt x="1820859" y="1253762"/>
                </a:lnTo>
                <a:lnTo>
                  <a:pt x="1804617" y="1295904"/>
                </a:lnTo>
                <a:lnTo>
                  <a:pt x="1786435" y="1337033"/>
                </a:lnTo>
                <a:lnTo>
                  <a:pt x="1766369" y="1377092"/>
                </a:lnTo>
                <a:lnTo>
                  <a:pt x="1744477" y="1416027"/>
                </a:lnTo>
                <a:lnTo>
                  <a:pt x="1720816" y="1453781"/>
                </a:lnTo>
                <a:lnTo>
                  <a:pt x="1695441" y="1490298"/>
                </a:lnTo>
                <a:lnTo>
                  <a:pt x="1668411" y="1525524"/>
                </a:lnTo>
                <a:lnTo>
                  <a:pt x="1639782" y="1559402"/>
                </a:lnTo>
                <a:lnTo>
                  <a:pt x="1609610" y="1591877"/>
                </a:lnTo>
                <a:lnTo>
                  <a:pt x="1577954" y="1622892"/>
                </a:lnTo>
                <a:lnTo>
                  <a:pt x="1544869" y="1652393"/>
                </a:lnTo>
                <a:lnTo>
                  <a:pt x="1510412" y="1680323"/>
                </a:lnTo>
                <a:lnTo>
                  <a:pt x="1474641" y="1706627"/>
                </a:lnTo>
                <a:lnTo>
                  <a:pt x="1437613" y="1731249"/>
                </a:lnTo>
                <a:lnTo>
                  <a:pt x="1399383" y="1754133"/>
                </a:lnTo>
                <a:lnTo>
                  <a:pt x="1360010" y="1775224"/>
                </a:lnTo>
                <a:lnTo>
                  <a:pt x="1319550" y="1794466"/>
                </a:lnTo>
                <a:lnTo>
                  <a:pt x="1278059" y="1811803"/>
                </a:lnTo>
                <a:lnTo>
                  <a:pt x="1235595" y="1827179"/>
                </a:lnTo>
                <a:lnTo>
                  <a:pt x="1192215" y="1840539"/>
                </a:lnTo>
                <a:lnTo>
                  <a:pt x="1147975" y="1851827"/>
                </a:lnTo>
                <a:lnTo>
                  <a:pt x="1102933" y="1860988"/>
                </a:lnTo>
                <a:lnTo>
                  <a:pt x="1057145" y="1867965"/>
                </a:lnTo>
                <a:lnTo>
                  <a:pt x="1010668" y="1872704"/>
                </a:lnTo>
                <a:lnTo>
                  <a:pt x="963559" y="1875147"/>
                </a:lnTo>
                <a:lnTo>
                  <a:pt x="915876" y="1875240"/>
                </a:lnTo>
                <a:lnTo>
                  <a:pt x="867673" y="1872927"/>
                </a:lnTo>
                <a:lnTo>
                  <a:pt x="820086" y="1868220"/>
                </a:lnTo>
                <a:lnTo>
                  <a:pt x="773205" y="1861134"/>
                </a:lnTo>
                <a:lnTo>
                  <a:pt x="727091" y="1851733"/>
                </a:lnTo>
                <a:lnTo>
                  <a:pt x="681809" y="1840078"/>
                </a:lnTo>
                <a:lnTo>
                  <a:pt x="637419" y="1826232"/>
                </a:lnTo>
                <a:lnTo>
                  <a:pt x="593984" y="1810258"/>
                </a:lnTo>
                <a:lnTo>
                  <a:pt x="551566" y="1792219"/>
                </a:lnTo>
                <a:lnTo>
                  <a:pt x="510228" y="1772177"/>
                </a:lnTo>
                <a:lnTo>
                  <a:pt x="470032" y="1750195"/>
                </a:lnTo>
                <a:lnTo>
                  <a:pt x="431041" y="1726335"/>
                </a:lnTo>
                <a:lnTo>
                  <a:pt x="393316" y="1700661"/>
                </a:lnTo>
                <a:lnTo>
                  <a:pt x="356920" y="1673234"/>
                </a:lnTo>
                <a:lnTo>
                  <a:pt x="321915" y="1644118"/>
                </a:lnTo>
                <a:lnTo>
                  <a:pt x="288363" y="1613375"/>
                </a:lnTo>
                <a:lnTo>
                  <a:pt x="256328" y="1581068"/>
                </a:lnTo>
                <a:lnTo>
                  <a:pt x="225870" y="1547259"/>
                </a:lnTo>
                <a:lnTo>
                  <a:pt x="197053" y="1512011"/>
                </a:lnTo>
                <a:lnTo>
                  <a:pt x="169939" y="1475387"/>
                </a:lnTo>
                <a:lnTo>
                  <a:pt x="144589" y="1437450"/>
                </a:lnTo>
                <a:lnTo>
                  <a:pt x="121067" y="1398262"/>
                </a:lnTo>
                <a:lnTo>
                  <a:pt x="99435" y="1357885"/>
                </a:lnTo>
                <a:lnTo>
                  <a:pt x="79754" y="1316383"/>
                </a:lnTo>
                <a:lnTo>
                  <a:pt x="62088" y="1273818"/>
                </a:lnTo>
                <a:lnTo>
                  <a:pt x="46498" y="1230252"/>
                </a:lnTo>
                <a:lnTo>
                  <a:pt x="33047" y="1185749"/>
                </a:lnTo>
                <a:lnTo>
                  <a:pt x="21798" y="1140371"/>
                </a:lnTo>
                <a:lnTo>
                  <a:pt x="12811" y="1094180"/>
                </a:lnTo>
                <a:lnTo>
                  <a:pt x="6150" y="1047240"/>
                </a:lnTo>
                <a:lnTo>
                  <a:pt x="1878" y="999613"/>
                </a:lnTo>
                <a:lnTo>
                  <a:pt x="0" y="951281"/>
                </a:lnTo>
                <a:lnTo>
                  <a:pt x="526" y="903503"/>
                </a:lnTo>
                <a:lnTo>
                  <a:pt x="3401" y="856336"/>
                </a:lnTo>
                <a:lnTo>
                  <a:pt x="8567" y="809833"/>
                </a:lnTo>
                <a:lnTo>
                  <a:pt x="15968" y="764052"/>
                </a:lnTo>
                <a:lnTo>
                  <a:pt x="25547" y="719048"/>
                </a:lnTo>
                <a:lnTo>
                  <a:pt x="37247" y="674876"/>
                </a:lnTo>
                <a:lnTo>
                  <a:pt x="51011" y="631592"/>
                </a:lnTo>
                <a:lnTo>
                  <a:pt x="66783" y="589252"/>
                </a:lnTo>
                <a:lnTo>
                  <a:pt x="84505" y="547911"/>
                </a:lnTo>
                <a:lnTo>
                  <a:pt x="104122" y="507624"/>
                </a:lnTo>
                <a:lnTo>
                  <a:pt x="125576" y="468448"/>
                </a:lnTo>
                <a:lnTo>
                  <a:pt x="148810" y="430438"/>
                </a:lnTo>
                <a:lnTo>
                  <a:pt x="173768" y="393649"/>
                </a:lnTo>
                <a:lnTo>
                  <a:pt x="200393" y="358137"/>
                </a:lnTo>
                <a:lnTo>
                  <a:pt x="228628" y="323958"/>
                </a:lnTo>
                <a:lnTo>
                  <a:pt x="258417" y="291167"/>
                </a:lnTo>
                <a:lnTo>
                  <a:pt x="289702" y="259820"/>
                </a:lnTo>
                <a:lnTo>
                  <a:pt x="322428" y="229973"/>
                </a:lnTo>
                <a:lnTo>
                  <a:pt x="356536" y="201681"/>
                </a:lnTo>
                <a:lnTo>
                  <a:pt x="391971" y="174999"/>
                </a:lnTo>
                <a:lnTo>
                  <a:pt x="428675" y="149983"/>
                </a:lnTo>
                <a:lnTo>
                  <a:pt x="466592" y="126690"/>
                </a:lnTo>
                <a:lnTo>
                  <a:pt x="505666" y="105173"/>
                </a:lnTo>
                <a:lnTo>
                  <a:pt x="545838" y="85490"/>
                </a:lnTo>
                <a:lnTo>
                  <a:pt x="587053" y="67696"/>
                </a:lnTo>
                <a:lnTo>
                  <a:pt x="629254" y="51845"/>
                </a:lnTo>
                <a:lnTo>
                  <a:pt x="672384" y="37995"/>
                </a:lnTo>
                <a:lnTo>
                  <a:pt x="716386" y="26199"/>
                </a:lnTo>
                <a:lnTo>
                  <a:pt x="761204" y="16515"/>
                </a:lnTo>
                <a:lnTo>
                  <a:pt x="806780" y="8997"/>
                </a:lnTo>
                <a:lnTo>
                  <a:pt x="853058" y="3702"/>
                </a:lnTo>
                <a:lnTo>
                  <a:pt x="899981" y="684"/>
                </a:lnTo>
                <a:lnTo>
                  <a:pt x="947493" y="0"/>
                </a:lnTo>
                <a:lnTo>
                  <a:pt x="995735" y="1725"/>
                </a:lnTo>
                <a:lnTo>
                  <a:pt x="1043318" y="5846"/>
                </a:lnTo>
                <a:lnTo>
                  <a:pt x="1090184" y="12301"/>
                </a:lnTo>
                <a:lnTo>
                  <a:pt x="1136275" y="21031"/>
                </a:lnTo>
                <a:lnTo>
                  <a:pt x="1181533" y="31977"/>
                </a:lnTo>
                <a:lnTo>
                  <a:pt x="1225899" y="45080"/>
                </a:lnTo>
                <a:lnTo>
                  <a:pt x="1269315" y="60279"/>
                </a:lnTo>
                <a:lnTo>
                  <a:pt x="1311722" y="77515"/>
                </a:lnTo>
                <a:lnTo>
                  <a:pt x="1353063" y="96729"/>
                </a:lnTo>
                <a:lnTo>
                  <a:pt x="1393279" y="117861"/>
                </a:lnTo>
                <a:lnTo>
                  <a:pt x="1432311" y="140851"/>
                </a:lnTo>
                <a:lnTo>
                  <a:pt x="1470102" y="165641"/>
                </a:lnTo>
                <a:lnTo>
                  <a:pt x="1506593" y="192170"/>
                </a:lnTo>
                <a:lnTo>
                  <a:pt x="1541726" y="220378"/>
                </a:lnTo>
                <a:lnTo>
                  <a:pt x="1575442" y="250208"/>
                </a:lnTo>
                <a:lnTo>
                  <a:pt x="1607684" y="281598"/>
                </a:lnTo>
                <a:lnTo>
                  <a:pt x="1638392" y="314490"/>
                </a:lnTo>
                <a:lnTo>
                  <a:pt x="1667509" y="348823"/>
                </a:lnTo>
                <a:lnTo>
                  <a:pt x="1694976" y="384539"/>
                </a:lnTo>
                <a:lnTo>
                  <a:pt x="1720735" y="421578"/>
                </a:lnTo>
                <a:lnTo>
                  <a:pt x="1744727" y="459879"/>
                </a:lnTo>
                <a:lnTo>
                  <a:pt x="1766895" y="499385"/>
                </a:lnTo>
                <a:lnTo>
                  <a:pt x="1787179" y="540034"/>
                </a:lnTo>
                <a:lnTo>
                  <a:pt x="1805523" y="581769"/>
                </a:lnTo>
                <a:lnTo>
                  <a:pt x="1821866" y="624528"/>
                </a:lnTo>
                <a:lnTo>
                  <a:pt x="1836152" y="668253"/>
                </a:lnTo>
                <a:lnTo>
                  <a:pt x="1848321" y="712884"/>
                </a:lnTo>
                <a:lnTo>
                  <a:pt x="1858316" y="758361"/>
                </a:lnTo>
                <a:lnTo>
                  <a:pt x="1866078" y="804626"/>
                </a:lnTo>
                <a:lnTo>
                  <a:pt x="1871549" y="851618"/>
                </a:lnTo>
                <a:lnTo>
                  <a:pt x="1951619" y="851450"/>
                </a:lnTo>
                <a:lnTo>
                  <a:pt x="1954478" y="851136"/>
                </a:lnTo>
                <a:lnTo>
                  <a:pt x="2066569" y="851911"/>
                </a:lnTo>
                <a:lnTo>
                  <a:pt x="2076955" y="851691"/>
                </a:lnTo>
                <a:lnTo>
                  <a:pt x="2115698" y="832519"/>
                </a:lnTo>
                <a:lnTo>
                  <a:pt x="2118201" y="828592"/>
                </a:lnTo>
                <a:lnTo>
                  <a:pt x="2147212" y="788436"/>
                </a:lnTo>
                <a:lnTo>
                  <a:pt x="2179849" y="754565"/>
                </a:lnTo>
                <a:lnTo>
                  <a:pt x="2216651" y="728130"/>
                </a:lnTo>
                <a:lnTo>
                  <a:pt x="2258152" y="710283"/>
                </a:lnTo>
                <a:lnTo>
                  <a:pt x="2304888" y="702173"/>
                </a:lnTo>
                <a:lnTo>
                  <a:pt x="2357398" y="704952"/>
                </a:lnTo>
                <a:lnTo>
                  <a:pt x="2407051" y="718581"/>
                </a:lnTo>
                <a:lnTo>
                  <a:pt x="2451673" y="742473"/>
                </a:lnTo>
                <a:lnTo>
                  <a:pt x="2489905" y="775168"/>
                </a:lnTo>
                <a:lnTo>
                  <a:pt x="2520388" y="815206"/>
                </a:lnTo>
                <a:lnTo>
                  <a:pt x="2541763" y="861127"/>
                </a:lnTo>
                <a:lnTo>
                  <a:pt x="2552669" y="911469"/>
                </a:lnTo>
                <a:lnTo>
                  <a:pt x="2553394" y="957928"/>
                </a:lnTo>
                <a:lnTo>
                  <a:pt x="2546501" y="1002531"/>
                </a:lnTo>
                <a:lnTo>
                  <a:pt x="2532558" y="1044301"/>
                </a:lnTo>
                <a:lnTo>
                  <a:pt x="2512134" y="1082257"/>
                </a:lnTo>
                <a:lnTo>
                  <a:pt x="2485795" y="1115420"/>
                </a:lnTo>
                <a:lnTo>
                  <a:pt x="2454110" y="1142811"/>
                </a:lnTo>
                <a:lnTo>
                  <a:pt x="2417647" y="1163451"/>
                </a:lnTo>
                <a:lnTo>
                  <a:pt x="2376972" y="1176361"/>
                </a:lnTo>
                <a:lnTo>
                  <a:pt x="2332655" y="1180560"/>
                </a:lnTo>
                <a:lnTo>
                  <a:pt x="2284699" y="1176354"/>
                </a:lnTo>
                <a:lnTo>
                  <a:pt x="2241313" y="1163847"/>
                </a:lnTo>
                <a:lnTo>
                  <a:pt x="2201743" y="1141623"/>
                </a:lnTo>
                <a:lnTo>
                  <a:pt x="2165232" y="1108267"/>
                </a:lnTo>
                <a:lnTo>
                  <a:pt x="2131028" y="1062365"/>
                </a:lnTo>
                <a:lnTo>
                  <a:pt x="2107288" y="1046255"/>
                </a:lnTo>
                <a:lnTo>
                  <a:pt x="2065198" y="1036312"/>
                </a:lnTo>
                <a:lnTo>
                  <a:pt x="2011111" y="1031127"/>
                </a:lnTo>
                <a:lnTo>
                  <a:pt x="1951379" y="1029288"/>
                </a:lnTo>
                <a:lnTo>
                  <a:pt x="1949756" y="1029612"/>
                </a:lnTo>
                <a:close/>
              </a:path>
            </a:pathLst>
          </a:custGeom>
          <a:ln w="5235">
            <a:solidFill>
              <a:srgbClr val="E8EEF5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25" name="object 59">
            <a:extLst>
              <a:ext uri="{FF2B5EF4-FFF2-40B4-BE49-F238E27FC236}">
                <a16:creationId xmlns:a16="http://schemas.microsoft.com/office/drawing/2014/main" id="{6A387E66-3C84-054F-9728-1F49248356AE}"/>
              </a:ext>
            </a:extLst>
          </p:cNvPr>
          <p:cNvSpPr/>
          <p:nvPr/>
        </p:nvSpPr>
        <p:spPr>
          <a:xfrm>
            <a:off x="2689414" y="4707887"/>
            <a:ext cx="1745614" cy="1745614"/>
          </a:xfrm>
          <a:custGeom>
            <a:avLst/>
            <a:gdLst/>
            <a:ahLst/>
            <a:cxnLst/>
            <a:rect l="l" t="t" r="r" b="b"/>
            <a:pathLst>
              <a:path w="1745614" h="1745615">
                <a:moveTo>
                  <a:pt x="881721" y="0"/>
                </a:moveTo>
                <a:lnTo>
                  <a:pt x="833833" y="789"/>
                </a:lnTo>
                <a:lnTo>
                  <a:pt x="786592" y="4124"/>
                </a:lnTo>
                <a:lnTo>
                  <a:pt x="740067" y="9938"/>
                </a:lnTo>
                <a:lnTo>
                  <a:pt x="694325" y="18165"/>
                </a:lnTo>
                <a:lnTo>
                  <a:pt x="649432" y="28739"/>
                </a:lnTo>
                <a:lnTo>
                  <a:pt x="605457" y="41596"/>
                </a:lnTo>
                <a:lnTo>
                  <a:pt x="562465" y="56668"/>
                </a:lnTo>
                <a:lnTo>
                  <a:pt x="520526" y="73889"/>
                </a:lnTo>
                <a:lnTo>
                  <a:pt x="479705" y="93195"/>
                </a:lnTo>
                <a:lnTo>
                  <a:pt x="440070" y="114520"/>
                </a:lnTo>
                <a:lnTo>
                  <a:pt x="401688" y="137796"/>
                </a:lnTo>
                <a:lnTo>
                  <a:pt x="364627" y="162959"/>
                </a:lnTo>
                <a:lnTo>
                  <a:pt x="328954" y="189943"/>
                </a:lnTo>
                <a:lnTo>
                  <a:pt x="294736" y="218682"/>
                </a:lnTo>
                <a:lnTo>
                  <a:pt x="262040" y="249110"/>
                </a:lnTo>
                <a:lnTo>
                  <a:pt x="230934" y="281161"/>
                </a:lnTo>
                <a:lnTo>
                  <a:pt x="201484" y="314769"/>
                </a:lnTo>
                <a:lnTo>
                  <a:pt x="173758" y="349869"/>
                </a:lnTo>
                <a:lnTo>
                  <a:pt x="147824" y="386394"/>
                </a:lnTo>
                <a:lnTo>
                  <a:pt x="123748" y="424280"/>
                </a:lnTo>
                <a:lnTo>
                  <a:pt x="101598" y="463459"/>
                </a:lnTo>
                <a:lnTo>
                  <a:pt x="81441" y="503867"/>
                </a:lnTo>
                <a:lnTo>
                  <a:pt x="63344" y="545436"/>
                </a:lnTo>
                <a:lnTo>
                  <a:pt x="47374" y="588103"/>
                </a:lnTo>
                <a:lnTo>
                  <a:pt x="33599" y="631800"/>
                </a:lnTo>
                <a:lnTo>
                  <a:pt x="22086" y="676461"/>
                </a:lnTo>
                <a:lnTo>
                  <a:pt x="12903" y="722022"/>
                </a:lnTo>
                <a:lnTo>
                  <a:pt x="6116" y="768416"/>
                </a:lnTo>
                <a:lnTo>
                  <a:pt x="1792" y="815577"/>
                </a:lnTo>
                <a:lnTo>
                  <a:pt x="0" y="863439"/>
                </a:lnTo>
                <a:lnTo>
                  <a:pt x="790" y="911329"/>
                </a:lnTo>
                <a:lnTo>
                  <a:pt x="4126" y="958570"/>
                </a:lnTo>
                <a:lnTo>
                  <a:pt x="9940" y="1005096"/>
                </a:lnTo>
                <a:lnTo>
                  <a:pt x="18168" y="1050839"/>
                </a:lnTo>
                <a:lnTo>
                  <a:pt x="28743" y="1095732"/>
                </a:lnTo>
                <a:lnTo>
                  <a:pt x="41600" y="1139708"/>
                </a:lnTo>
                <a:lnTo>
                  <a:pt x="56672" y="1182700"/>
                </a:lnTo>
                <a:lnTo>
                  <a:pt x="73894" y="1224639"/>
                </a:lnTo>
                <a:lnTo>
                  <a:pt x="93200" y="1265460"/>
                </a:lnTo>
                <a:lnTo>
                  <a:pt x="114524" y="1305095"/>
                </a:lnTo>
                <a:lnTo>
                  <a:pt x="137801" y="1343477"/>
                </a:lnTo>
                <a:lnTo>
                  <a:pt x="162964" y="1380538"/>
                </a:lnTo>
                <a:lnTo>
                  <a:pt x="189948" y="1416211"/>
                </a:lnTo>
                <a:lnTo>
                  <a:pt x="218686" y="1450429"/>
                </a:lnTo>
                <a:lnTo>
                  <a:pt x="249114" y="1483124"/>
                </a:lnTo>
                <a:lnTo>
                  <a:pt x="281164" y="1514231"/>
                </a:lnTo>
                <a:lnTo>
                  <a:pt x="314772" y="1543680"/>
                </a:lnTo>
                <a:lnTo>
                  <a:pt x="349872" y="1571405"/>
                </a:lnTo>
                <a:lnTo>
                  <a:pt x="386397" y="1597339"/>
                </a:lnTo>
                <a:lnTo>
                  <a:pt x="424282" y="1621415"/>
                </a:lnTo>
                <a:lnTo>
                  <a:pt x="463461" y="1643565"/>
                </a:lnTo>
                <a:lnTo>
                  <a:pt x="503868" y="1663722"/>
                </a:lnTo>
                <a:lnTo>
                  <a:pt x="545438" y="1681818"/>
                </a:lnTo>
                <a:lnTo>
                  <a:pt x="588104" y="1697787"/>
                </a:lnTo>
                <a:lnTo>
                  <a:pt x="631800" y="1711562"/>
                </a:lnTo>
                <a:lnTo>
                  <a:pt x="676462" y="1723075"/>
                </a:lnTo>
                <a:lnTo>
                  <a:pt x="722022" y="1732258"/>
                </a:lnTo>
                <a:lnTo>
                  <a:pt x="768416" y="1739045"/>
                </a:lnTo>
                <a:lnTo>
                  <a:pt x="815577" y="1743368"/>
                </a:lnTo>
                <a:lnTo>
                  <a:pt x="863439" y="1745161"/>
                </a:lnTo>
                <a:lnTo>
                  <a:pt x="911329" y="1744371"/>
                </a:lnTo>
                <a:lnTo>
                  <a:pt x="958570" y="1741037"/>
                </a:lnTo>
                <a:lnTo>
                  <a:pt x="1005096" y="1735223"/>
                </a:lnTo>
                <a:lnTo>
                  <a:pt x="1050839" y="1726996"/>
                </a:lnTo>
                <a:lnTo>
                  <a:pt x="1095732" y="1716421"/>
                </a:lnTo>
                <a:lnTo>
                  <a:pt x="1139708" y="1703565"/>
                </a:lnTo>
                <a:lnTo>
                  <a:pt x="1182700" y="1688493"/>
                </a:lnTo>
                <a:lnTo>
                  <a:pt x="1224639" y="1671271"/>
                </a:lnTo>
                <a:lnTo>
                  <a:pt x="1265460" y="1651965"/>
                </a:lnTo>
                <a:lnTo>
                  <a:pt x="1305095" y="1630641"/>
                </a:lnTo>
                <a:lnTo>
                  <a:pt x="1343477" y="1607364"/>
                </a:lnTo>
                <a:lnTo>
                  <a:pt x="1380538" y="1582201"/>
                </a:lnTo>
                <a:lnTo>
                  <a:pt x="1416211" y="1555217"/>
                </a:lnTo>
                <a:lnTo>
                  <a:pt x="1450429" y="1526479"/>
                </a:lnTo>
                <a:lnTo>
                  <a:pt x="1483124" y="1496051"/>
                </a:lnTo>
                <a:lnTo>
                  <a:pt x="1514231" y="1464000"/>
                </a:lnTo>
                <a:lnTo>
                  <a:pt x="1543680" y="1430391"/>
                </a:lnTo>
                <a:lnTo>
                  <a:pt x="1571405" y="1395292"/>
                </a:lnTo>
                <a:lnTo>
                  <a:pt x="1597339" y="1358766"/>
                </a:lnTo>
                <a:lnTo>
                  <a:pt x="1621415" y="1320881"/>
                </a:lnTo>
                <a:lnTo>
                  <a:pt x="1643565" y="1281701"/>
                </a:lnTo>
                <a:lnTo>
                  <a:pt x="1663722" y="1241294"/>
                </a:lnTo>
                <a:lnTo>
                  <a:pt x="1681818" y="1199724"/>
                </a:lnTo>
                <a:lnTo>
                  <a:pt x="1697787" y="1157058"/>
                </a:lnTo>
                <a:lnTo>
                  <a:pt x="1711562" y="1113361"/>
                </a:lnTo>
                <a:lnTo>
                  <a:pt x="1723075" y="1068699"/>
                </a:lnTo>
                <a:lnTo>
                  <a:pt x="1732258" y="1023139"/>
                </a:lnTo>
                <a:lnTo>
                  <a:pt x="1739045" y="976745"/>
                </a:lnTo>
                <a:lnTo>
                  <a:pt x="1743368" y="929584"/>
                </a:lnTo>
                <a:lnTo>
                  <a:pt x="1745161" y="881721"/>
                </a:lnTo>
                <a:lnTo>
                  <a:pt x="1744371" y="833832"/>
                </a:lnTo>
                <a:lnTo>
                  <a:pt x="1741037" y="786591"/>
                </a:lnTo>
                <a:lnTo>
                  <a:pt x="1735223" y="740065"/>
                </a:lnTo>
                <a:lnTo>
                  <a:pt x="1726996" y="694322"/>
                </a:lnTo>
                <a:lnTo>
                  <a:pt x="1716421" y="649429"/>
                </a:lnTo>
                <a:lnTo>
                  <a:pt x="1703565" y="605453"/>
                </a:lnTo>
                <a:lnTo>
                  <a:pt x="1688493" y="562461"/>
                </a:lnTo>
                <a:lnTo>
                  <a:pt x="1671271" y="520521"/>
                </a:lnTo>
                <a:lnTo>
                  <a:pt x="1651965" y="479700"/>
                </a:lnTo>
                <a:lnTo>
                  <a:pt x="1630641" y="440065"/>
                </a:lnTo>
                <a:lnTo>
                  <a:pt x="1607364" y="401684"/>
                </a:lnTo>
                <a:lnTo>
                  <a:pt x="1582201" y="364623"/>
                </a:lnTo>
                <a:lnTo>
                  <a:pt x="1555217" y="328950"/>
                </a:lnTo>
                <a:lnTo>
                  <a:pt x="1526479" y="294732"/>
                </a:lnTo>
                <a:lnTo>
                  <a:pt x="1496051" y="262036"/>
                </a:lnTo>
                <a:lnTo>
                  <a:pt x="1464000" y="230930"/>
                </a:lnTo>
                <a:lnTo>
                  <a:pt x="1430391" y="201481"/>
                </a:lnTo>
                <a:lnTo>
                  <a:pt x="1395292" y="173755"/>
                </a:lnTo>
                <a:lnTo>
                  <a:pt x="1358766" y="147821"/>
                </a:lnTo>
                <a:lnTo>
                  <a:pt x="1320881" y="123746"/>
                </a:lnTo>
                <a:lnTo>
                  <a:pt x="1281701" y="101596"/>
                </a:lnTo>
                <a:lnTo>
                  <a:pt x="1241294" y="81439"/>
                </a:lnTo>
                <a:lnTo>
                  <a:pt x="1199724" y="63342"/>
                </a:lnTo>
                <a:lnTo>
                  <a:pt x="1157058" y="47373"/>
                </a:lnTo>
                <a:lnTo>
                  <a:pt x="1113361" y="33599"/>
                </a:lnTo>
                <a:lnTo>
                  <a:pt x="1068699" y="22086"/>
                </a:lnTo>
                <a:lnTo>
                  <a:pt x="1023139" y="12902"/>
                </a:lnTo>
                <a:lnTo>
                  <a:pt x="976745" y="6115"/>
                </a:lnTo>
                <a:lnTo>
                  <a:pt x="929584" y="1792"/>
                </a:lnTo>
                <a:lnTo>
                  <a:pt x="881721" y="0"/>
                </a:lnTo>
                <a:close/>
              </a:path>
            </a:pathLst>
          </a:custGeom>
          <a:solidFill>
            <a:srgbClr val="E8EEF5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26" name="object 60">
            <a:extLst>
              <a:ext uri="{FF2B5EF4-FFF2-40B4-BE49-F238E27FC236}">
                <a16:creationId xmlns:a16="http://schemas.microsoft.com/office/drawing/2014/main" id="{538966F8-E5EC-4B41-8151-9745E00EBCAA}"/>
              </a:ext>
            </a:extLst>
          </p:cNvPr>
          <p:cNvSpPr/>
          <p:nvPr/>
        </p:nvSpPr>
        <p:spPr>
          <a:xfrm>
            <a:off x="2689414" y="4707887"/>
            <a:ext cx="1745614" cy="1745614"/>
          </a:xfrm>
          <a:custGeom>
            <a:avLst/>
            <a:gdLst/>
            <a:ahLst/>
            <a:cxnLst/>
            <a:rect l="l" t="t" r="r" b="b"/>
            <a:pathLst>
              <a:path w="1745614" h="1745615">
                <a:moveTo>
                  <a:pt x="881721" y="0"/>
                </a:moveTo>
                <a:lnTo>
                  <a:pt x="929584" y="1792"/>
                </a:lnTo>
                <a:lnTo>
                  <a:pt x="976745" y="6115"/>
                </a:lnTo>
                <a:lnTo>
                  <a:pt x="1023139" y="12902"/>
                </a:lnTo>
                <a:lnTo>
                  <a:pt x="1068699" y="22086"/>
                </a:lnTo>
                <a:lnTo>
                  <a:pt x="1113361" y="33599"/>
                </a:lnTo>
                <a:lnTo>
                  <a:pt x="1157058" y="47373"/>
                </a:lnTo>
                <a:lnTo>
                  <a:pt x="1199724" y="63342"/>
                </a:lnTo>
                <a:lnTo>
                  <a:pt x="1241294" y="81439"/>
                </a:lnTo>
                <a:lnTo>
                  <a:pt x="1281701" y="101596"/>
                </a:lnTo>
                <a:lnTo>
                  <a:pt x="1320881" y="123746"/>
                </a:lnTo>
                <a:lnTo>
                  <a:pt x="1358766" y="147821"/>
                </a:lnTo>
                <a:lnTo>
                  <a:pt x="1395292" y="173755"/>
                </a:lnTo>
                <a:lnTo>
                  <a:pt x="1430391" y="201481"/>
                </a:lnTo>
                <a:lnTo>
                  <a:pt x="1464000" y="230930"/>
                </a:lnTo>
                <a:lnTo>
                  <a:pt x="1496051" y="262036"/>
                </a:lnTo>
                <a:lnTo>
                  <a:pt x="1526479" y="294732"/>
                </a:lnTo>
                <a:lnTo>
                  <a:pt x="1555217" y="328950"/>
                </a:lnTo>
                <a:lnTo>
                  <a:pt x="1582201" y="364623"/>
                </a:lnTo>
                <a:lnTo>
                  <a:pt x="1607364" y="401684"/>
                </a:lnTo>
                <a:lnTo>
                  <a:pt x="1630641" y="440065"/>
                </a:lnTo>
                <a:lnTo>
                  <a:pt x="1651965" y="479700"/>
                </a:lnTo>
                <a:lnTo>
                  <a:pt x="1671271" y="520521"/>
                </a:lnTo>
                <a:lnTo>
                  <a:pt x="1688493" y="562461"/>
                </a:lnTo>
                <a:lnTo>
                  <a:pt x="1703565" y="605453"/>
                </a:lnTo>
                <a:lnTo>
                  <a:pt x="1716421" y="649429"/>
                </a:lnTo>
                <a:lnTo>
                  <a:pt x="1726996" y="694322"/>
                </a:lnTo>
                <a:lnTo>
                  <a:pt x="1735223" y="740065"/>
                </a:lnTo>
                <a:lnTo>
                  <a:pt x="1741037" y="786591"/>
                </a:lnTo>
                <a:lnTo>
                  <a:pt x="1744371" y="833832"/>
                </a:lnTo>
                <a:lnTo>
                  <a:pt x="1745161" y="881721"/>
                </a:lnTo>
                <a:lnTo>
                  <a:pt x="1743368" y="929584"/>
                </a:lnTo>
                <a:lnTo>
                  <a:pt x="1739045" y="976745"/>
                </a:lnTo>
                <a:lnTo>
                  <a:pt x="1732258" y="1023139"/>
                </a:lnTo>
                <a:lnTo>
                  <a:pt x="1723075" y="1068699"/>
                </a:lnTo>
                <a:lnTo>
                  <a:pt x="1711562" y="1113361"/>
                </a:lnTo>
                <a:lnTo>
                  <a:pt x="1697787" y="1157058"/>
                </a:lnTo>
                <a:lnTo>
                  <a:pt x="1681818" y="1199724"/>
                </a:lnTo>
                <a:lnTo>
                  <a:pt x="1663722" y="1241294"/>
                </a:lnTo>
                <a:lnTo>
                  <a:pt x="1643565" y="1281701"/>
                </a:lnTo>
                <a:lnTo>
                  <a:pt x="1621415" y="1320881"/>
                </a:lnTo>
                <a:lnTo>
                  <a:pt x="1597339" y="1358766"/>
                </a:lnTo>
                <a:lnTo>
                  <a:pt x="1571405" y="1395292"/>
                </a:lnTo>
                <a:lnTo>
                  <a:pt x="1543680" y="1430391"/>
                </a:lnTo>
                <a:lnTo>
                  <a:pt x="1514231" y="1464000"/>
                </a:lnTo>
                <a:lnTo>
                  <a:pt x="1483124" y="1496051"/>
                </a:lnTo>
                <a:lnTo>
                  <a:pt x="1450429" y="1526479"/>
                </a:lnTo>
                <a:lnTo>
                  <a:pt x="1416211" y="1555217"/>
                </a:lnTo>
                <a:lnTo>
                  <a:pt x="1380538" y="1582201"/>
                </a:lnTo>
                <a:lnTo>
                  <a:pt x="1343477" y="1607364"/>
                </a:lnTo>
                <a:lnTo>
                  <a:pt x="1305095" y="1630641"/>
                </a:lnTo>
                <a:lnTo>
                  <a:pt x="1265460" y="1651965"/>
                </a:lnTo>
                <a:lnTo>
                  <a:pt x="1224639" y="1671271"/>
                </a:lnTo>
                <a:lnTo>
                  <a:pt x="1182700" y="1688493"/>
                </a:lnTo>
                <a:lnTo>
                  <a:pt x="1139708" y="1703565"/>
                </a:lnTo>
                <a:lnTo>
                  <a:pt x="1095732" y="1716421"/>
                </a:lnTo>
                <a:lnTo>
                  <a:pt x="1050839" y="1726996"/>
                </a:lnTo>
                <a:lnTo>
                  <a:pt x="1005096" y="1735223"/>
                </a:lnTo>
                <a:lnTo>
                  <a:pt x="958570" y="1741037"/>
                </a:lnTo>
                <a:lnTo>
                  <a:pt x="911329" y="1744371"/>
                </a:lnTo>
                <a:lnTo>
                  <a:pt x="863439" y="1745161"/>
                </a:lnTo>
                <a:lnTo>
                  <a:pt x="815577" y="1743368"/>
                </a:lnTo>
                <a:lnTo>
                  <a:pt x="768416" y="1739045"/>
                </a:lnTo>
                <a:lnTo>
                  <a:pt x="722022" y="1732258"/>
                </a:lnTo>
                <a:lnTo>
                  <a:pt x="676462" y="1723075"/>
                </a:lnTo>
                <a:lnTo>
                  <a:pt x="631800" y="1711562"/>
                </a:lnTo>
                <a:lnTo>
                  <a:pt x="588104" y="1697787"/>
                </a:lnTo>
                <a:lnTo>
                  <a:pt x="545438" y="1681818"/>
                </a:lnTo>
                <a:lnTo>
                  <a:pt x="503868" y="1663722"/>
                </a:lnTo>
                <a:lnTo>
                  <a:pt x="463461" y="1643565"/>
                </a:lnTo>
                <a:lnTo>
                  <a:pt x="424282" y="1621415"/>
                </a:lnTo>
                <a:lnTo>
                  <a:pt x="386397" y="1597339"/>
                </a:lnTo>
                <a:lnTo>
                  <a:pt x="349872" y="1571405"/>
                </a:lnTo>
                <a:lnTo>
                  <a:pt x="314772" y="1543680"/>
                </a:lnTo>
                <a:lnTo>
                  <a:pt x="281164" y="1514231"/>
                </a:lnTo>
                <a:lnTo>
                  <a:pt x="249114" y="1483124"/>
                </a:lnTo>
                <a:lnTo>
                  <a:pt x="218686" y="1450429"/>
                </a:lnTo>
                <a:lnTo>
                  <a:pt x="189948" y="1416211"/>
                </a:lnTo>
                <a:lnTo>
                  <a:pt x="162964" y="1380538"/>
                </a:lnTo>
                <a:lnTo>
                  <a:pt x="137801" y="1343477"/>
                </a:lnTo>
                <a:lnTo>
                  <a:pt x="114524" y="1305095"/>
                </a:lnTo>
                <a:lnTo>
                  <a:pt x="93200" y="1265460"/>
                </a:lnTo>
                <a:lnTo>
                  <a:pt x="73894" y="1224639"/>
                </a:lnTo>
                <a:lnTo>
                  <a:pt x="56672" y="1182700"/>
                </a:lnTo>
                <a:lnTo>
                  <a:pt x="41600" y="1139708"/>
                </a:lnTo>
                <a:lnTo>
                  <a:pt x="28743" y="1095732"/>
                </a:lnTo>
                <a:lnTo>
                  <a:pt x="18168" y="1050839"/>
                </a:lnTo>
                <a:lnTo>
                  <a:pt x="9940" y="1005096"/>
                </a:lnTo>
                <a:lnTo>
                  <a:pt x="4126" y="958570"/>
                </a:lnTo>
                <a:lnTo>
                  <a:pt x="790" y="911329"/>
                </a:lnTo>
                <a:lnTo>
                  <a:pt x="0" y="863439"/>
                </a:lnTo>
                <a:lnTo>
                  <a:pt x="1792" y="815577"/>
                </a:lnTo>
                <a:lnTo>
                  <a:pt x="6116" y="768416"/>
                </a:lnTo>
                <a:lnTo>
                  <a:pt x="12903" y="722022"/>
                </a:lnTo>
                <a:lnTo>
                  <a:pt x="22086" y="676461"/>
                </a:lnTo>
                <a:lnTo>
                  <a:pt x="33599" y="631800"/>
                </a:lnTo>
                <a:lnTo>
                  <a:pt x="47374" y="588103"/>
                </a:lnTo>
                <a:lnTo>
                  <a:pt x="63344" y="545436"/>
                </a:lnTo>
                <a:lnTo>
                  <a:pt x="81441" y="503867"/>
                </a:lnTo>
                <a:lnTo>
                  <a:pt x="101598" y="463459"/>
                </a:lnTo>
                <a:lnTo>
                  <a:pt x="123748" y="424280"/>
                </a:lnTo>
                <a:lnTo>
                  <a:pt x="147824" y="386394"/>
                </a:lnTo>
                <a:lnTo>
                  <a:pt x="173758" y="349869"/>
                </a:lnTo>
                <a:lnTo>
                  <a:pt x="201484" y="314769"/>
                </a:lnTo>
                <a:lnTo>
                  <a:pt x="230934" y="281161"/>
                </a:lnTo>
                <a:lnTo>
                  <a:pt x="262040" y="249110"/>
                </a:lnTo>
                <a:lnTo>
                  <a:pt x="294736" y="218682"/>
                </a:lnTo>
                <a:lnTo>
                  <a:pt x="328954" y="189943"/>
                </a:lnTo>
                <a:lnTo>
                  <a:pt x="364627" y="162959"/>
                </a:lnTo>
                <a:lnTo>
                  <a:pt x="401688" y="137796"/>
                </a:lnTo>
                <a:lnTo>
                  <a:pt x="440070" y="114520"/>
                </a:lnTo>
                <a:lnTo>
                  <a:pt x="479705" y="93195"/>
                </a:lnTo>
                <a:lnTo>
                  <a:pt x="520526" y="73889"/>
                </a:lnTo>
                <a:lnTo>
                  <a:pt x="562465" y="56668"/>
                </a:lnTo>
                <a:lnTo>
                  <a:pt x="605457" y="41596"/>
                </a:lnTo>
                <a:lnTo>
                  <a:pt x="649432" y="28739"/>
                </a:lnTo>
                <a:lnTo>
                  <a:pt x="694325" y="18165"/>
                </a:lnTo>
                <a:lnTo>
                  <a:pt x="740067" y="9938"/>
                </a:lnTo>
                <a:lnTo>
                  <a:pt x="786592" y="4124"/>
                </a:lnTo>
                <a:lnTo>
                  <a:pt x="833833" y="789"/>
                </a:lnTo>
                <a:lnTo>
                  <a:pt x="881721" y="0"/>
                </a:lnTo>
                <a:close/>
              </a:path>
            </a:pathLst>
          </a:custGeom>
          <a:ln w="5235">
            <a:solidFill>
              <a:srgbClr val="6280A8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27" name="object 61">
            <a:extLst>
              <a:ext uri="{FF2B5EF4-FFF2-40B4-BE49-F238E27FC236}">
                <a16:creationId xmlns:a16="http://schemas.microsoft.com/office/drawing/2014/main" id="{B28B5519-362C-8142-8A45-F065E50FE9EE}"/>
              </a:ext>
            </a:extLst>
          </p:cNvPr>
          <p:cNvSpPr/>
          <p:nvPr/>
        </p:nvSpPr>
        <p:spPr>
          <a:xfrm>
            <a:off x="4775204" y="5406778"/>
            <a:ext cx="358140" cy="358140"/>
          </a:xfrm>
          <a:custGeom>
            <a:avLst/>
            <a:gdLst/>
            <a:ahLst/>
            <a:cxnLst/>
            <a:rect l="l" t="t" r="r" b="b"/>
            <a:pathLst>
              <a:path w="358139" h="358139">
                <a:moveTo>
                  <a:pt x="180706" y="0"/>
                </a:moveTo>
                <a:lnTo>
                  <a:pt x="133097" y="5889"/>
                </a:lnTo>
                <a:lnTo>
                  <a:pt x="90188" y="23470"/>
                </a:lnTo>
                <a:lnTo>
                  <a:pt x="53702" y="51054"/>
                </a:lnTo>
                <a:lnTo>
                  <a:pt x="25361" y="86955"/>
                </a:lnTo>
                <a:lnTo>
                  <a:pt x="6886" y="129485"/>
                </a:lnTo>
                <a:lnTo>
                  <a:pt x="0" y="176957"/>
                </a:lnTo>
                <a:lnTo>
                  <a:pt x="5893" y="224567"/>
                </a:lnTo>
                <a:lnTo>
                  <a:pt x="23475" y="267476"/>
                </a:lnTo>
                <a:lnTo>
                  <a:pt x="51059" y="303961"/>
                </a:lnTo>
                <a:lnTo>
                  <a:pt x="86961" y="332303"/>
                </a:lnTo>
                <a:lnTo>
                  <a:pt x="129492" y="350778"/>
                </a:lnTo>
                <a:lnTo>
                  <a:pt x="176968" y="357664"/>
                </a:lnTo>
                <a:lnTo>
                  <a:pt x="224574" y="351774"/>
                </a:lnTo>
                <a:lnTo>
                  <a:pt x="267481" y="334194"/>
                </a:lnTo>
                <a:lnTo>
                  <a:pt x="303967" y="306609"/>
                </a:lnTo>
                <a:lnTo>
                  <a:pt x="332308" y="270708"/>
                </a:lnTo>
                <a:lnTo>
                  <a:pt x="350781" y="228178"/>
                </a:lnTo>
                <a:lnTo>
                  <a:pt x="357664" y="180706"/>
                </a:lnTo>
                <a:lnTo>
                  <a:pt x="351775" y="133100"/>
                </a:lnTo>
                <a:lnTo>
                  <a:pt x="334196" y="90193"/>
                </a:lnTo>
                <a:lnTo>
                  <a:pt x="306613" y="53706"/>
                </a:lnTo>
                <a:lnTo>
                  <a:pt x="270713" y="25363"/>
                </a:lnTo>
                <a:lnTo>
                  <a:pt x="228182" y="6887"/>
                </a:lnTo>
                <a:lnTo>
                  <a:pt x="180706" y="0"/>
                </a:lnTo>
                <a:close/>
              </a:path>
            </a:pathLst>
          </a:custGeom>
          <a:solidFill>
            <a:srgbClr val="E8EEF5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28" name="object 62">
            <a:extLst>
              <a:ext uri="{FF2B5EF4-FFF2-40B4-BE49-F238E27FC236}">
                <a16:creationId xmlns:a16="http://schemas.microsoft.com/office/drawing/2014/main" id="{1291C9E4-9723-FA4C-A652-64D72E200553}"/>
              </a:ext>
            </a:extLst>
          </p:cNvPr>
          <p:cNvSpPr/>
          <p:nvPr/>
        </p:nvSpPr>
        <p:spPr>
          <a:xfrm>
            <a:off x="4775204" y="5406778"/>
            <a:ext cx="358140" cy="358140"/>
          </a:xfrm>
          <a:custGeom>
            <a:avLst/>
            <a:gdLst/>
            <a:ahLst/>
            <a:cxnLst/>
            <a:rect l="l" t="t" r="r" b="b"/>
            <a:pathLst>
              <a:path w="358139" h="358139">
                <a:moveTo>
                  <a:pt x="180706" y="0"/>
                </a:moveTo>
                <a:lnTo>
                  <a:pt x="228182" y="6887"/>
                </a:lnTo>
                <a:lnTo>
                  <a:pt x="270713" y="25363"/>
                </a:lnTo>
                <a:lnTo>
                  <a:pt x="306613" y="53706"/>
                </a:lnTo>
                <a:lnTo>
                  <a:pt x="334196" y="90193"/>
                </a:lnTo>
                <a:lnTo>
                  <a:pt x="351775" y="133100"/>
                </a:lnTo>
                <a:lnTo>
                  <a:pt x="357664" y="180706"/>
                </a:lnTo>
                <a:lnTo>
                  <a:pt x="350781" y="228178"/>
                </a:lnTo>
                <a:lnTo>
                  <a:pt x="332308" y="270708"/>
                </a:lnTo>
                <a:lnTo>
                  <a:pt x="303967" y="306609"/>
                </a:lnTo>
                <a:lnTo>
                  <a:pt x="267481" y="334194"/>
                </a:lnTo>
                <a:lnTo>
                  <a:pt x="224574" y="351774"/>
                </a:lnTo>
                <a:lnTo>
                  <a:pt x="176968" y="357664"/>
                </a:lnTo>
                <a:lnTo>
                  <a:pt x="129492" y="350778"/>
                </a:lnTo>
                <a:lnTo>
                  <a:pt x="86961" y="332303"/>
                </a:lnTo>
                <a:lnTo>
                  <a:pt x="51059" y="303961"/>
                </a:lnTo>
                <a:lnTo>
                  <a:pt x="23475" y="267476"/>
                </a:lnTo>
                <a:lnTo>
                  <a:pt x="5893" y="224567"/>
                </a:lnTo>
                <a:lnTo>
                  <a:pt x="0" y="176957"/>
                </a:lnTo>
                <a:lnTo>
                  <a:pt x="6886" y="129485"/>
                </a:lnTo>
                <a:lnTo>
                  <a:pt x="25361" y="86955"/>
                </a:lnTo>
                <a:lnTo>
                  <a:pt x="53702" y="51054"/>
                </a:lnTo>
                <a:lnTo>
                  <a:pt x="90188" y="23470"/>
                </a:lnTo>
                <a:lnTo>
                  <a:pt x="133097" y="5889"/>
                </a:lnTo>
                <a:lnTo>
                  <a:pt x="180706" y="0"/>
                </a:lnTo>
                <a:close/>
              </a:path>
            </a:pathLst>
          </a:custGeom>
          <a:ln w="5235">
            <a:solidFill>
              <a:srgbClr val="6280A8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29" name="object 63">
            <a:extLst>
              <a:ext uri="{FF2B5EF4-FFF2-40B4-BE49-F238E27FC236}">
                <a16:creationId xmlns:a16="http://schemas.microsoft.com/office/drawing/2014/main" id="{7A4DDEE2-20CC-7B49-8965-E556C4BDE71C}"/>
              </a:ext>
            </a:extLst>
          </p:cNvPr>
          <p:cNvSpPr/>
          <p:nvPr/>
        </p:nvSpPr>
        <p:spPr>
          <a:xfrm>
            <a:off x="4493288" y="5595555"/>
            <a:ext cx="306705" cy="0"/>
          </a:xfrm>
          <a:custGeom>
            <a:avLst/>
            <a:gdLst/>
            <a:ahLst/>
            <a:cxnLst/>
            <a:rect l="l" t="t" r="r" b="b"/>
            <a:pathLst>
              <a:path w="306704">
                <a:moveTo>
                  <a:pt x="306367" y="0"/>
                </a:moveTo>
                <a:lnTo>
                  <a:pt x="0" y="0"/>
                </a:lnTo>
              </a:path>
            </a:pathLst>
          </a:custGeom>
          <a:ln w="5235">
            <a:solidFill>
              <a:srgbClr val="E8EEF5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130" name="object 64">
            <a:extLst>
              <a:ext uri="{FF2B5EF4-FFF2-40B4-BE49-F238E27FC236}">
                <a16:creationId xmlns:a16="http://schemas.microsoft.com/office/drawing/2014/main" id="{3FF70117-0219-5E4B-80A1-45D09AA9671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99443" y="4587875"/>
            <a:ext cx="1959852" cy="1969011"/>
          </a:xfrm>
          <a:prstGeom prst="rect">
            <a:avLst/>
          </a:prstGeom>
        </p:spPr>
      </p:pic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389AD633-C35E-E848-B9CD-C830871CA6F3}"/>
              </a:ext>
            </a:extLst>
          </p:cNvPr>
          <p:cNvGrpSpPr/>
          <p:nvPr/>
        </p:nvGrpSpPr>
        <p:grpSpPr>
          <a:xfrm>
            <a:off x="3477796" y="2282230"/>
            <a:ext cx="3200400" cy="2380401"/>
            <a:chOff x="2919163" y="1705450"/>
            <a:chExt cx="3200400" cy="2380401"/>
          </a:xfrm>
        </p:grpSpPr>
        <p:grpSp>
          <p:nvGrpSpPr>
            <p:cNvPr id="132" name="Gruppieren 131">
              <a:extLst>
                <a:ext uri="{FF2B5EF4-FFF2-40B4-BE49-F238E27FC236}">
                  <a16:creationId xmlns:a16="http://schemas.microsoft.com/office/drawing/2014/main" id="{8128BB31-E9BF-0342-B9D2-73CA724C96C3}"/>
                </a:ext>
              </a:extLst>
            </p:cNvPr>
            <p:cNvGrpSpPr/>
            <p:nvPr/>
          </p:nvGrpSpPr>
          <p:grpSpPr>
            <a:xfrm rot="690232">
              <a:off x="2919163" y="1748980"/>
              <a:ext cx="3200400" cy="2336871"/>
              <a:chOff x="2114316" y="2749357"/>
              <a:chExt cx="3200400" cy="2336871"/>
            </a:xfrm>
          </p:grpSpPr>
          <p:sp>
            <p:nvSpPr>
              <p:cNvPr id="134" name="object 26">
                <a:extLst>
                  <a:ext uri="{FF2B5EF4-FFF2-40B4-BE49-F238E27FC236}">
                    <a16:creationId xmlns:a16="http://schemas.microsoft.com/office/drawing/2014/main" id="{07A668B1-37AF-D248-88D3-CE610CC0E4F8}"/>
                  </a:ext>
                </a:extLst>
              </p:cNvPr>
              <p:cNvSpPr/>
              <p:nvPr/>
            </p:nvSpPr>
            <p:spPr>
              <a:xfrm>
                <a:off x="2114316" y="2757048"/>
                <a:ext cx="3200400" cy="2329180"/>
              </a:xfrm>
              <a:custGeom>
                <a:avLst/>
                <a:gdLst/>
                <a:ahLst/>
                <a:cxnLst/>
                <a:rect l="l" t="t" r="r" b="b"/>
                <a:pathLst>
                  <a:path w="3200400" h="2329179">
                    <a:moveTo>
                      <a:pt x="969167" y="0"/>
                    </a:moveTo>
                    <a:lnTo>
                      <a:pt x="924006" y="1552"/>
                    </a:lnTo>
                    <a:lnTo>
                      <a:pt x="879052" y="5175"/>
                    </a:lnTo>
                    <a:lnTo>
                      <a:pt x="834380" y="10847"/>
                    </a:lnTo>
                    <a:lnTo>
                      <a:pt x="790062" y="18548"/>
                    </a:lnTo>
                    <a:lnTo>
                      <a:pt x="746172" y="28258"/>
                    </a:lnTo>
                    <a:lnTo>
                      <a:pt x="702782" y="39955"/>
                    </a:lnTo>
                    <a:lnTo>
                      <a:pt x="659966" y="53619"/>
                    </a:lnTo>
                    <a:lnTo>
                      <a:pt x="617798" y="69230"/>
                    </a:lnTo>
                    <a:lnTo>
                      <a:pt x="576350" y="86767"/>
                    </a:lnTo>
                    <a:lnTo>
                      <a:pt x="535695" y="106209"/>
                    </a:lnTo>
                    <a:lnTo>
                      <a:pt x="495908" y="127536"/>
                    </a:lnTo>
                    <a:lnTo>
                      <a:pt x="457060" y="150728"/>
                    </a:lnTo>
                    <a:lnTo>
                      <a:pt x="419226" y="175762"/>
                    </a:lnTo>
                    <a:lnTo>
                      <a:pt x="382479" y="202620"/>
                    </a:lnTo>
                    <a:lnTo>
                      <a:pt x="346892" y="231280"/>
                    </a:lnTo>
                    <a:lnTo>
                      <a:pt x="312537" y="261723"/>
                    </a:lnTo>
                    <a:lnTo>
                      <a:pt x="279489" y="293926"/>
                    </a:lnTo>
                    <a:lnTo>
                      <a:pt x="247821" y="327870"/>
                    </a:lnTo>
                    <a:lnTo>
                      <a:pt x="217605" y="363534"/>
                    </a:lnTo>
                    <a:lnTo>
                      <a:pt x="188916" y="400898"/>
                    </a:lnTo>
                    <a:lnTo>
                      <a:pt x="161825" y="439941"/>
                    </a:lnTo>
                    <a:lnTo>
                      <a:pt x="136408" y="480642"/>
                    </a:lnTo>
                    <a:lnTo>
                      <a:pt x="112736" y="522981"/>
                    </a:lnTo>
                    <a:lnTo>
                      <a:pt x="90883" y="566936"/>
                    </a:lnTo>
                    <a:lnTo>
                      <a:pt x="71531" y="611181"/>
                    </a:lnTo>
                    <a:lnTo>
                      <a:pt x="54547" y="655959"/>
                    </a:lnTo>
                    <a:lnTo>
                      <a:pt x="39907" y="701191"/>
                    </a:lnTo>
                    <a:lnTo>
                      <a:pt x="27589" y="746796"/>
                    </a:lnTo>
                    <a:lnTo>
                      <a:pt x="17568" y="792696"/>
                    </a:lnTo>
                    <a:lnTo>
                      <a:pt x="9822" y="838809"/>
                    </a:lnTo>
                    <a:lnTo>
                      <a:pt x="4327" y="885055"/>
                    </a:lnTo>
                    <a:lnTo>
                      <a:pt x="1061" y="931355"/>
                    </a:lnTo>
                    <a:lnTo>
                      <a:pt x="0" y="977628"/>
                    </a:lnTo>
                    <a:lnTo>
                      <a:pt x="1120" y="1023795"/>
                    </a:lnTo>
                    <a:lnTo>
                      <a:pt x="4400" y="1069774"/>
                    </a:lnTo>
                    <a:lnTo>
                      <a:pt x="9815" y="1115487"/>
                    </a:lnTo>
                    <a:lnTo>
                      <a:pt x="17343" y="1160853"/>
                    </a:lnTo>
                    <a:lnTo>
                      <a:pt x="26960" y="1205792"/>
                    </a:lnTo>
                    <a:lnTo>
                      <a:pt x="38643" y="1250223"/>
                    </a:lnTo>
                    <a:lnTo>
                      <a:pt x="52369" y="1294068"/>
                    </a:lnTo>
                    <a:lnTo>
                      <a:pt x="68115" y="1337245"/>
                    </a:lnTo>
                    <a:lnTo>
                      <a:pt x="85858" y="1379674"/>
                    </a:lnTo>
                    <a:lnTo>
                      <a:pt x="105574" y="1421276"/>
                    </a:lnTo>
                    <a:lnTo>
                      <a:pt x="127240" y="1461971"/>
                    </a:lnTo>
                    <a:lnTo>
                      <a:pt x="150833" y="1501678"/>
                    </a:lnTo>
                    <a:lnTo>
                      <a:pt x="176330" y="1540317"/>
                    </a:lnTo>
                    <a:lnTo>
                      <a:pt x="203708" y="1577808"/>
                    </a:lnTo>
                    <a:lnTo>
                      <a:pt x="232943" y="1614071"/>
                    </a:lnTo>
                    <a:lnTo>
                      <a:pt x="264013" y="1649027"/>
                    </a:lnTo>
                    <a:lnTo>
                      <a:pt x="296894" y="1682594"/>
                    </a:lnTo>
                    <a:lnTo>
                      <a:pt x="331563" y="1714693"/>
                    </a:lnTo>
                    <a:lnTo>
                      <a:pt x="367996" y="1745244"/>
                    </a:lnTo>
                    <a:lnTo>
                      <a:pt x="406172" y="1774166"/>
                    </a:lnTo>
                    <a:lnTo>
                      <a:pt x="446065" y="1801381"/>
                    </a:lnTo>
                    <a:lnTo>
                      <a:pt x="487753" y="1826918"/>
                    </a:lnTo>
                    <a:lnTo>
                      <a:pt x="530132" y="1850138"/>
                    </a:lnTo>
                    <a:lnTo>
                      <a:pt x="573129" y="1871060"/>
                    </a:lnTo>
                    <a:lnTo>
                      <a:pt x="616670" y="1889706"/>
                    </a:lnTo>
                    <a:lnTo>
                      <a:pt x="660683" y="1906095"/>
                    </a:lnTo>
                    <a:lnTo>
                      <a:pt x="705095" y="1920248"/>
                    </a:lnTo>
                    <a:lnTo>
                      <a:pt x="749833" y="1932186"/>
                    </a:lnTo>
                    <a:lnTo>
                      <a:pt x="794823" y="1941928"/>
                    </a:lnTo>
                    <a:lnTo>
                      <a:pt x="839994" y="1949497"/>
                    </a:lnTo>
                    <a:lnTo>
                      <a:pt x="885271" y="1954911"/>
                    </a:lnTo>
                    <a:lnTo>
                      <a:pt x="930582" y="1958193"/>
                    </a:lnTo>
                    <a:lnTo>
                      <a:pt x="975854" y="1959361"/>
                    </a:lnTo>
                    <a:lnTo>
                      <a:pt x="1021014" y="1958437"/>
                    </a:lnTo>
                    <a:lnTo>
                      <a:pt x="1065988" y="1955441"/>
                    </a:lnTo>
                    <a:lnTo>
                      <a:pt x="1110704" y="1950395"/>
                    </a:lnTo>
                    <a:lnTo>
                      <a:pt x="1155089" y="1943317"/>
                    </a:lnTo>
                    <a:lnTo>
                      <a:pt x="1199070" y="1934229"/>
                    </a:lnTo>
                    <a:lnTo>
                      <a:pt x="1242574" y="1923151"/>
                    </a:lnTo>
                    <a:lnTo>
                      <a:pt x="1285527" y="1910105"/>
                    </a:lnTo>
                    <a:lnTo>
                      <a:pt x="1327858" y="1895109"/>
                    </a:lnTo>
                    <a:lnTo>
                      <a:pt x="1369492" y="1878186"/>
                    </a:lnTo>
                    <a:lnTo>
                      <a:pt x="1410356" y="1859354"/>
                    </a:lnTo>
                    <a:lnTo>
                      <a:pt x="1450379" y="1838636"/>
                    </a:lnTo>
                    <a:lnTo>
                      <a:pt x="1489487" y="1816051"/>
                    </a:lnTo>
                    <a:lnTo>
                      <a:pt x="1527606" y="1791620"/>
                    </a:lnTo>
                    <a:lnTo>
                      <a:pt x="1564664" y="1765363"/>
                    </a:lnTo>
                    <a:lnTo>
                      <a:pt x="1600588" y="1737302"/>
                    </a:lnTo>
                    <a:lnTo>
                      <a:pt x="1635304" y="1707455"/>
                    </a:lnTo>
                    <a:lnTo>
                      <a:pt x="1668740" y="1675845"/>
                    </a:lnTo>
                    <a:lnTo>
                      <a:pt x="1700824" y="1642491"/>
                    </a:lnTo>
                    <a:lnTo>
                      <a:pt x="1731480" y="1607415"/>
                    </a:lnTo>
                    <a:lnTo>
                      <a:pt x="1760638" y="1570635"/>
                    </a:lnTo>
                    <a:lnTo>
                      <a:pt x="1788224" y="1532174"/>
                    </a:lnTo>
                    <a:lnTo>
                      <a:pt x="2355253" y="1850395"/>
                    </a:lnTo>
                    <a:lnTo>
                      <a:pt x="2390003" y="1869514"/>
                    </a:lnTo>
                    <a:lnTo>
                      <a:pt x="2489298" y="1923415"/>
                    </a:lnTo>
                    <a:lnTo>
                      <a:pt x="2544793" y="1953954"/>
                    </a:lnTo>
                    <a:lnTo>
                      <a:pt x="2598156" y="1984057"/>
                    </a:lnTo>
                    <a:lnTo>
                      <a:pt x="2644860" y="2011601"/>
                    </a:lnTo>
                    <a:lnTo>
                      <a:pt x="2680381" y="2034464"/>
                    </a:lnTo>
                    <a:lnTo>
                      <a:pt x="2713099" y="2063323"/>
                    </a:lnTo>
                    <a:lnTo>
                      <a:pt x="2724101" y="2151671"/>
                    </a:lnTo>
                    <a:lnTo>
                      <a:pt x="2740420" y="2200554"/>
                    </a:lnTo>
                    <a:lnTo>
                      <a:pt x="2766739" y="2240732"/>
                    </a:lnTo>
                    <a:lnTo>
                      <a:pt x="2801831" y="2273914"/>
                    </a:lnTo>
                    <a:lnTo>
                      <a:pt x="2844464" y="2301805"/>
                    </a:lnTo>
                    <a:lnTo>
                      <a:pt x="2887175" y="2320190"/>
                    </a:lnTo>
                    <a:lnTo>
                      <a:pt x="2930917" y="2328767"/>
                    </a:lnTo>
                    <a:lnTo>
                      <a:pt x="2974678" y="2328149"/>
                    </a:lnTo>
                    <a:lnTo>
                      <a:pt x="3017447" y="2318947"/>
                    </a:lnTo>
                    <a:lnTo>
                      <a:pt x="3058213" y="2301775"/>
                    </a:lnTo>
                    <a:lnTo>
                      <a:pt x="3095966" y="2277245"/>
                    </a:lnTo>
                    <a:lnTo>
                      <a:pt x="3129693" y="2245969"/>
                    </a:lnTo>
                    <a:lnTo>
                      <a:pt x="3158385" y="2208561"/>
                    </a:lnTo>
                    <a:lnTo>
                      <a:pt x="3181029" y="2165631"/>
                    </a:lnTo>
                    <a:lnTo>
                      <a:pt x="3194840" y="2121526"/>
                    </a:lnTo>
                    <a:lnTo>
                      <a:pt x="3199923" y="2076328"/>
                    </a:lnTo>
                    <a:lnTo>
                      <a:pt x="3196600" y="2031309"/>
                    </a:lnTo>
                    <a:lnTo>
                      <a:pt x="3185195" y="1987741"/>
                    </a:lnTo>
                    <a:lnTo>
                      <a:pt x="3166030" y="1946897"/>
                    </a:lnTo>
                    <a:lnTo>
                      <a:pt x="3139428" y="1910048"/>
                    </a:lnTo>
                    <a:lnTo>
                      <a:pt x="3105712" y="1878467"/>
                    </a:lnTo>
                    <a:lnTo>
                      <a:pt x="3058996" y="1849581"/>
                    </a:lnTo>
                    <a:lnTo>
                      <a:pt x="3012106" y="1833566"/>
                    </a:lnTo>
                    <a:lnTo>
                      <a:pt x="2965128" y="1829100"/>
                    </a:lnTo>
                    <a:lnTo>
                      <a:pt x="2918148" y="1834858"/>
                    </a:lnTo>
                    <a:lnTo>
                      <a:pt x="2871252" y="1849518"/>
                    </a:lnTo>
                    <a:lnTo>
                      <a:pt x="2824527" y="1871755"/>
                    </a:lnTo>
                    <a:lnTo>
                      <a:pt x="2820265" y="1874101"/>
                    </a:lnTo>
                    <a:lnTo>
                      <a:pt x="2811020" y="1877556"/>
                    </a:lnTo>
                    <a:lnTo>
                      <a:pt x="2806214" y="1878331"/>
                    </a:lnTo>
                    <a:lnTo>
                      <a:pt x="2795667" y="1878549"/>
                    </a:lnTo>
                    <a:lnTo>
                      <a:pt x="2785260" y="1876259"/>
                    </a:lnTo>
                    <a:lnTo>
                      <a:pt x="2775158" y="1872228"/>
                    </a:lnTo>
                    <a:lnTo>
                      <a:pt x="2765524" y="1867221"/>
                    </a:lnTo>
                    <a:lnTo>
                      <a:pt x="1878137" y="1369216"/>
                    </a:lnTo>
                    <a:lnTo>
                      <a:pt x="1896136" y="1324902"/>
                    </a:lnTo>
                    <a:lnTo>
                      <a:pt x="1911826" y="1280134"/>
                    </a:lnTo>
                    <a:lnTo>
                      <a:pt x="1925229" y="1234987"/>
                    </a:lnTo>
                    <a:lnTo>
                      <a:pt x="1936367" y="1189538"/>
                    </a:lnTo>
                    <a:lnTo>
                      <a:pt x="1945261" y="1143861"/>
                    </a:lnTo>
                    <a:lnTo>
                      <a:pt x="1951931" y="1098034"/>
                    </a:lnTo>
                    <a:lnTo>
                      <a:pt x="1956401" y="1052132"/>
                    </a:lnTo>
                    <a:lnTo>
                      <a:pt x="1958690" y="1006231"/>
                    </a:lnTo>
                    <a:lnTo>
                      <a:pt x="1958820" y="960406"/>
                    </a:lnTo>
                    <a:lnTo>
                      <a:pt x="1956813" y="914735"/>
                    </a:lnTo>
                    <a:lnTo>
                      <a:pt x="1952689" y="869292"/>
                    </a:lnTo>
                    <a:lnTo>
                      <a:pt x="1946471" y="824154"/>
                    </a:lnTo>
                    <a:lnTo>
                      <a:pt x="1938180" y="779397"/>
                    </a:lnTo>
                    <a:lnTo>
                      <a:pt x="1927836" y="735096"/>
                    </a:lnTo>
                    <a:lnTo>
                      <a:pt x="1915462" y="691328"/>
                    </a:lnTo>
                    <a:lnTo>
                      <a:pt x="1901078" y="648169"/>
                    </a:lnTo>
                    <a:lnTo>
                      <a:pt x="1884706" y="605693"/>
                    </a:lnTo>
                    <a:lnTo>
                      <a:pt x="1866367" y="563979"/>
                    </a:lnTo>
                    <a:lnTo>
                      <a:pt x="1846083" y="523100"/>
                    </a:lnTo>
                    <a:lnTo>
                      <a:pt x="1823875" y="483134"/>
                    </a:lnTo>
                    <a:lnTo>
                      <a:pt x="1799765" y="444156"/>
                    </a:lnTo>
                    <a:lnTo>
                      <a:pt x="1773773" y="406242"/>
                    </a:lnTo>
                    <a:lnTo>
                      <a:pt x="1745920" y="369468"/>
                    </a:lnTo>
                    <a:lnTo>
                      <a:pt x="1716230" y="333910"/>
                    </a:lnTo>
                    <a:lnTo>
                      <a:pt x="1684722" y="299644"/>
                    </a:lnTo>
                    <a:lnTo>
                      <a:pt x="1651418" y="266746"/>
                    </a:lnTo>
                    <a:lnTo>
                      <a:pt x="1616339" y="235292"/>
                    </a:lnTo>
                    <a:lnTo>
                      <a:pt x="1579507" y="205357"/>
                    </a:lnTo>
                    <a:lnTo>
                      <a:pt x="1540943" y="177018"/>
                    </a:lnTo>
                    <a:lnTo>
                      <a:pt x="1500669" y="150351"/>
                    </a:lnTo>
                    <a:lnTo>
                      <a:pt x="1458705" y="125432"/>
                    </a:lnTo>
                    <a:lnTo>
                      <a:pt x="1416092" y="102855"/>
                    </a:lnTo>
                    <a:lnTo>
                      <a:pt x="1372881" y="82575"/>
                    </a:lnTo>
                    <a:lnTo>
                      <a:pt x="1329146" y="64570"/>
                    </a:lnTo>
                    <a:lnTo>
                      <a:pt x="1284959" y="48822"/>
                    </a:lnTo>
                    <a:lnTo>
                      <a:pt x="1240395" y="35307"/>
                    </a:lnTo>
                    <a:lnTo>
                      <a:pt x="1195525" y="24007"/>
                    </a:lnTo>
                    <a:lnTo>
                      <a:pt x="1150424" y="14901"/>
                    </a:lnTo>
                    <a:lnTo>
                      <a:pt x="1105164" y="7968"/>
                    </a:lnTo>
                    <a:lnTo>
                      <a:pt x="1059819" y="3187"/>
                    </a:lnTo>
                    <a:lnTo>
                      <a:pt x="1014462" y="537"/>
                    </a:lnTo>
                    <a:lnTo>
                      <a:pt x="969167" y="0"/>
                    </a:lnTo>
                    <a:close/>
                  </a:path>
                </a:pathLst>
              </a:custGeom>
              <a:solidFill>
                <a:srgbClr val="6280A8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135" name="object 27">
                <a:extLst>
                  <a:ext uri="{FF2B5EF4-FFF2-40B4-BE49-F238E27FC236}">
                    <a16:creationId xmlns:a16="http://schemas.microsoft.com/office/drawing/2014/main" id="{9C8E2B41-F9C3-8341-9829-4134D8AE829F}"/>
                  </a:ext>
                </a:extLst>
              </p:cNvPr>
              <p:cNvSpPr/>
              <p:nvPr/>
            </p:nvSpPr>
            <p:spPr>
              <a:xfrm>
                <a:off x="2114316" y="2757048"/>
                <a:ext cx="3200400" cy="2329180"/>
              </a:xfrm>
              <a:custGeom>
                <a:avLst/>
                <a:gdLst/>
                <a:ahLst/>
                <a:cxnLst/>
                <a:rect l="l" t="t" r="r" b="b"/>
                <a:pathLst>
                  <a:path w="3200400" h="2329179">
                    <a:moveTo>
                      <a:pt x="2824527" y="1871755"/>
                    </a:moveTo>
                    <a:lnTo>
                      <a:pt x="2871252" y="1849518"/>
                    </a:lnTo>
                    <a:lnTo>
                      <a:pt x="2918148" y="1834858"/>
                    </a:lnTo>
                    <a:lnTo>
                      <a:pt x="2965128" y="1829100"/>
                    </a:lnTo>
                    <a:lnTo>
                      <a:pt x="3012106" y="1833566"/>
                    </a:lnTo>
                    <a:lnTo>
                      <a:pt x="3058996" y="1849581"/>
                    </a:lnTo>
                    <a:lnTo>
                      <a:pt x="3105712" y="1878467"/>
                    </a:lnTo>
                    <a:lnTo>
                      <a:pt x="3139428" y="1910048"/>
                    </a:lnTo>
                    <a:lnTo>
                      <a:pt x="3166030" y="1946897"/>
                    </a:lnTo>
                    <a:lnTo>
                      <a:pt x="3185195" y="1987741"/>
                    </a:lnTo>
                    <a:lnTo>
                      <a:pt x="3196600" y="2031309"/>
                    </a:lnTo>
                    <a:lnTo>
                      <a:pt x="3199923" y="2076328"/>
                    </a:lnTo>
                    <a:lnTo>
                      <a:pt x="3194840" y="2121526"/>
                    </a:lnTo>
                    <a:lnTo>
                      <a:pt x="3181029" y="2165631"/>
                    </a:lnTo>
                    <a:lnTo>
                      <a:pt x="3158385" y="2208561"/>
                    </a:lnTo>
                    <a:lnTo>
                      <a:pt x="3129693" y="2245969"/>
                    </a:lnTo>
                    <a:lnTo>
                      <a:pt x="3095966" y="2277245"/>
                    </a:lnTo>
                    <a:lnTo>
                      <a:pt x="3058213" y="2301775"/>
                    </a:lnTo>
                    <a:lnTo>
                      <a:pt x="3017447" y="2318947"/>
                    </a:lnTo>
                    <a:lnTo>
                      <a:pt x="2974678" y="2328149"/>
                    </a:lnTo>
                    <a:lnTo>
                      <a:pt x="2930917" y="2328767"/>
                    </a:lnTo>
                    <a:lnTo>
                      <a:pt x="2887175" y="2320190"/>
                    </a:lnTo>
                    <a:lnTo>
                      <a:pt x="2844464" y="2301805"/>
                    </a:lnTo>
                    <a:lnTo>
                      <a:pt x="2801831" y="2273914"/>
                    </a:lnTo>
                    <a:lnTo>
                      <a:pt x="2766739" y="2240732"/>
                    </a:lnTo>
                    <a:lnTo>
                      <a:pt x="2740420" y="2200554"/>
                    </a:lnTo>
                    <a:lnTo>
                      <a:pt x="2724101" y="2151671"/>
                    </a:lnTo>
                    <a:lnTo>
                      <a:pt x="2719012" y="2092377"/>
                    </a:lnTo>
                    <a:lnTo>
                      <a:pt x="2717512" y="2073846"/>
                    </a:lnTo>
                    <a:lnTo>
                      <a:pt x="2713099" y="2063323"/>
                    </a:lnTo>
                    <a:lnTo>
                      <a:pt x="2680381" y="2034464"/>
                    </a:lnTo>
                    <a:lnTo>
                      <a:pt x="2644860" y="2011601"/>
                    </a:lnTo>
                    <a:lnTo>
                      <a:pt x="2598156" y="1984057"/>
                    </a:lnTo>
                    <a:lnTo>
                      <a:pt x="2544793" y="1953954"/>
                    </a:lnTo>
                    <a:lnTo>
                      <a:pt x="2489298" y="1923415"/>
                    </a:lnTo>
                    <a:lnTo>
                      <a:pt x="2436193" y="1894561"/>
                    </a:lnTo>
                    <a:lnTo>
                      <a:pt x="2390003" y="1869514"/>
                    </a:lnTo>
                    <a:lnTo>
                      <a:pt x="2355253" y="1850395"/>
                    </a:lnTo>
                    <a:lnTo>
                      <a:pt x="2312878" y="1826613"/>
                    </a:lnTo>
                    <a:lnTo>
                      <a:pt x="2270502" y="1802830"/>
                    </a:lnTo>
                    <a:lnTo>
                      <a:pt x="2228126" y="1779048"/>
                    </a:lnTo>
                    <a:lnTo>
                      <a:pt x="2185750" y="1755266"/>
                    </a:lnTo>
                    <a:lnTo>
                      <a:pt x="2143374" y="1731485"/>
                    </a:lnTo>
                    <a:lnTo>
                      <a:pt x="2100998" y="1707703"/>
                    </a:lnTo>
                    <a:lnTo>
                      <a:pt x="2058621" y="1683922"/>
                    </a:lnTo>
                    <a:lnTo>
                      <a:pt x="2016244" y="1660141"/>
                    </a:lnTo>
                    <a:lnTo>
                      <a:pt x="1973867" y="1636360"/>
                    </a:lnTo>
                    <a:lnTo>
                      <a:pt x="1931489" y="1612580"/>
                    </a:lnTo>
                    <a:lnTo>
                      <a:pt x="1889111" y="1588801"/>
                    </a:lnTo>
                    <a:lnTo>
                      <a:pt x="1863888" y="1574643"/>
                    </a:lnTo>
                    <a:lnTo>
                      <a:pt x="1838667" y="1560487"/>
                    </a:lnTo>
                    <a:lnTo>
                      <a:pt x="1813446" y="1546332"/>
                    </a:lnTo>
                    <a:lnTo>
                      <a:pt x="1788224" y="1532174"/>
                    </a:lnTo>
                    <a:lnTo>
                      <a:pt x="1760638" y="1570635"/>
                    </a:lnTo>
                    <a:lnTo>
                      <a:pt x="1731480" y="1607415"/>
                    </a:lnTo>
                    <a:lnTo>
                      <a:pt x="1700824" y="1642491"/>
                    </a:lnTo>
                    <a:lnTo>
                      <a:pt x="1668740" y="1675845"/>
                    </a:lnTo>
                    <a:lnTo>
                      <a:pt x="1635304" y="1707455"/>
                    </a:lnTo>
                    <a:lnTo>
                      <a:pt x="1600588" y="1737302"/>
                    </a:lnTo>
                    <a:lnTo>
                      <a:pt x="1564664" y="1765363"/>
                    </a:lnTo>
                    <a:lnTo>
                      <a:pt x="1527606" y="1791620"/>
                    </a:lnTo>
                    <a:lnTo>
                      <a:pt x="1489487" y="1816051"/>
                    </a:lnTo>
                    <a:lnTo>
                      <a:pt x="1450379" y="1838636"/>
                    </a:lnTo>
                    <a:lnTo>
                      <a:pt x="1410356" y="1859354"/>
                    </a:lnTo>
                    <a:lnTo>
                      <a:pt x="1369492" y="1878186"/>
                    </a:lnTo>
                    <a:lnTo>
                      <a:pt x="1327858" y="1895109"/>
                    </a:lnTo>
                    <a:lnTo>
                      <a:pt x="1285527" y="1910105"/>
                    </a:lnTo>
                    <a:lnTo>
                      <a:pt x="1242574" y="1923151"/>
                    </a:lnTo>
                    <a:lnTo>
                      <a:pt x="1199070" y="1934229"/>
                    </a:lnTo>
                    <a:lnTo>
                      <a:pt x="1155089" y="1943317"/>
                    </a:lnTo>
                    <a:lnTo>
                      <a:pt x="1110704" y="1950395"/>
                    </a:lnTo>
                    <a:lnTo>
                      <a:pt x="1065988" y="1955441"/>
                    </a:lnTo>
                    <a:lnTo>
                      <a:pt x="1021014" y="1958437"/>
                    </a:lnTo>
                    <a:lnTo>
                      <a:pt x="975854" y="1959361"/>
                    </a:lnTo>
                    <a:lnTo>
                      <a:pt x="930582" y="1958193"/>
                    </a:lnTo>
                    <a:lnTo>
                      <a:pt x="885271" y="1954911"/>
                    </a:lnTo>
                    <a:lnTo>
                      <a:pt x="839994" y="1949497"/>
                    </a:lnTo>
                    <a:lnTo>
                      <a:pt x="794823" y="1941928"/>
                    </a:lnTo>
                    <a:lnTo>
                      <a:pt x="749833" y="1932186"/>
                    </a:lnTo>
                    <a:lnTo>
                      <a:pt x="705095" y="1920248"/>
                    </a:lnTo>
                    <a:lnTo>
                      <a:pt x="660683" y="1906095"/>
                    </a:lnTo>
                    <a:lnTo>
                      <a:pt x="616670" y="1889706"/>
                    </a:lnTo>
                    <a:lnTo>
                      <a:pt x="573129" y="1871060"/>
                    </a:lnTo>
                    <a:lnTo>
                      <a:pt x="530132" y="1850138"/>
                    </a:lnTo>
                    <a:lnTo>
                      <a:pt x="487753" y="1826918"/>
                    </a:lnTo>
                    <a:lnTo>
                      <a:pt x="446065" y="1801381"/>
                    </a:lnTo>
                    <a:lnTo>
                      <a:pt x="406172" y="1774166"/>
                    </a:lnTo>
                    <a:lnTo>
                      <a:pt x="367996" y="1745244"/>
                    </a:lnTo>
                    <a:lnTo>
                      <a:pt x="331563" y="1714693"/>
                    </a:lnTo>
                    <a:lnTo>
                      <a:pt x="296894" y="1682594"/>
                    </a:lnTo>
                    <a:lnTo>
                      <a:pt x="264013" y="1649027"/>
                    </a:lnTo>
                    <a:lnTo>
                      <a:pt x="232943" y="1614071"/>
                    </a:lnTo>
                    <a:lnTo>
                      <a:pt x="203708" y="1577808"/>
                    </a:lnTo>
                    <a:lnTo>
                      <a:pt x="176330" y="1540317"/>
                    </a:lnTo>
                    <a:lnTo>
                      <a:pt x="150833" y="1501678"/>
                    </a:lnTo>
                    <a:lnTo>
                      <a:pt x="127240" y="1461971"/>
                    </a:lnTo>
                    <a:lnTo>
                      <a:pt x="105574" y="1421276"/>
                    </a:lnTo>
                    <a:lnTo>
                      <a:pt x="85858" y="1379674"/>
                    </a:lnTo>
                    <a:lnTo>
                      <a:pt x="68115" y="1337245"/>
                    </a:lnTo>
                    <a:lnTo>
                      <a:pt x="52369" y="1294068"/>
                    </a:lnTo>
                    <a:lnTo>
                      <a:pt x="38643" y="1250223"/>
                    </a:lnTo>
                    <a:lnTo>
                      <a:pt x="26960" y="1205792"/>
                    </a:lnTo>
                    <a:lnTo>
                      <a:pt x="17343" y="1160853"/>
                    </a:lnTo>
                    <a:lnTo>
                      <a:pt x="9815" y="1115487"/>
                    </a:lnTo>
                    <a:lnTo>
                      <a:pt x="4400" y="1069774"/>
                    </a:lnTo>
                    <a:lnTo>
                      <a:pt x="1120" y="1023795"/>
                    </a:lnTo>
                    <a:lnTo>
                      <a:pt x="0" y="977628"/>
                    </a:lnTo>
                    <a:lnTo>
                      <a:pt x="1061" y="931355"/>
                    </a:lnTo>
                    <a:lnTo>
                      <a:pt x="4327" y="885055"/>
                    </a:lnTo>
                    <a:lnTo>
                      <a:pt x="9822" y="838809"/>
                    </a:lnTo>
                    <a:lnTo>
                      <a:pt x="17568" y="792696"/>
                    </a:lnTo>
                    <a:lnTo>
                      <a:pt x="27589" y="746796"/>
                    </a:lnTo>
                    <a:lnTo>
                      <a:pt x="39907" y="701191"/>
                    </a:lnTo>
                    <a:lnTo>
                      <a:pt x="54547" y="655959"/>
                    </a:lnTo>
                    <a:lnTo>
                      <a:pt x="71531" y="611181"/>
                    </a:lnTo>
                    <a:lnTo>
                      <a:pt x="90883" y="566936"/>
                    </a:lnTo>
                    <a:lnTo>
                      <a:pt x="112736" y="522981"/>
                    </a:lnTo>
                    <a:lnTo>
                      <a:pt x="136408" y="480642"/>
                    </a:lnTo>
                    <a:lnTo>
                      <a:pt x="161825" y="439941"/>
                    </a:lnTo>
                    <a:lnTo>
                      <a:pt x="188916" y="400898"/>
                    </a:lnTo>
                    <a:lnTo>
                      <a:pt x="217605" y="363534"/>
                    </a:lnTo>
                    <a:lnTo>
                      <a:pt x="247821" y="327870"/>
                    </a:lnTo>
                    <a:lnTo>
                      <a:pt x="279489" y="293926"/>
                    </a:lnTo>
                    <a:lnTo>
                      <a:pt x="312537" y="261723"/>
                    </a:lnTo>
                    <a:lnTo>
                      <a:pt x="346892" y="231280"/>
                    </a:lnTo>
                    <a:lnTo>
                      <a:pt x="382479" y="202620"/>
                    </a:lnTo>
                    <a:lnTo>
                      <a:pt x="419226" y="175762"/>
                    </a:lnTo>
                    <a:lnTo>
                      <a:pt x="457060" y="150728"/>
                    </a:lnTo>
                    <a:lnTo>
                      <a:pt x="495908" y="127536"/>
                    </a:lnTo>
                    <a:lnTo>
                      <a:pt x="535695" y="106209"/>
                    </a:lnTo>
                    <a:lnTo>
                      <a:pt x="576350" y="86767"/>
                    </a:lnTo>
                    <a:lnTo>
                      <a:pt x="617798" y="69230"/>
                    </a:lnTo>
                    <a:lnTo>
                      <a:pt x="659966" y="53619"/>
                    </a:lnTo>
                    <a:lnTo>
                      <a:pt x="702782" y="39955"/>
                    </a:lnTo>
                    <a:lnTo>
                      <a:pt x="746172" y="28258"/>
                    </a:lnTo>
                    <a:lnTo>
                      <a:pt x="790062" y="18548"/>
                    </a:lnTo>
                    <a:lnTo>
                      <a:pt x="834380" y="10847"/>
                    </a:lnTo>
                    <a:lnTo>
                      <a:pt x="879052" y="5175"/>
                    </a:lnTo>
                    <a:lnTo>
                      <a:pt x="924006" y="1552"/>
                    </a:lnTo>
                    <a:lnTo>
                      <a:pt x="969167" y="0"/>
                    </a:lnTo>
                    <a:lnTo>
                      <a:pt x="1014462" y="537"/>
                    </a:lnTo>
                    <a:lnTo>
                      <a:pt x="1059819" y="3187"/>
                    </a:lnTo>
                    <a:lnTo>
                      <a:pt x="1105164" y="7968"/>
                    </a:lnTo>
                    <a:lnTo>
                      <a:pt x="1150424" y="14901"/>
                    </a:lnTo>
                    <a:lnTo>
                      <a:pt x="1195525" y="24007"/>
                    </a:lnTo>
                    <a:lnTo>
                      <a:pt x="1240395" y="35307"/>
                    </a:lnTo>
                    <a:lnTo>
                      <a:pt x="1284959" y="48822"/>
                    </a:lnTo>
                    <a:lnTo>
                      <a:pt x="1329146" y="64570"/>
                    </a:lnTo>
                    <a:lnTo>
                      <a:pt x="1372881" y="82575"/>
                    </a:lnTo>
                    <a:lnTo>
                      <a:pt x="1416092" y="102855"/>
                    </a:lnTo>
                    <a:lnTo>
                      <a:pt x="1458705" y="125432"/>
                    </a:lnTo>
                    <a:lnTo>
                      <a:pt x="1500669" y="150351"/>
                    </a:lnTo>
                    <a:lnTo>
                      <a:pt x="1540943" y="177018"/>
                    </a:lnTo>
                    <a:lnTo>
                      <a:pt x="1579507" y="205357"/>
                    </a:lnTo>
                    <a:lnTo>
                      <a:pt x="1616339" y="235292"/>
                    </a:lnTo>
                    <a:lnTo>
                      <a:pt x="1651418" y="266746"/>
                    </a:lnTo>
                    <a:lnTo>
                      <a:pt x="1684722" y="299644"/>
                    </a:lnTo>
                    <a:lnTo>
                      <a:pt x="1716230" y="333910"/>
                    </a:lnTo>
                    <a:lnTo>
                      <a:pt x="1745920" y="369468"/>
                    </a:lnTo>
                    <a:lnTo>
                      <a:pt x="1773773" y="406242"/>
                    </a:lnTo>
                    <a:lnTo>
                      <a:pt x="1799765" y="444156"/>
                    </a:lnTo>
                    <a:lnTo>
                      <a:pt x="1823875" y="483134"/>
                    </a:lnTo>
                    <a:lnTo>
                      <a:pt x="1846083" y="523100"/>
                    </a:lnTo>
                    <a:lnTo>
                      <a:pt x="1866367" y="563979"/>
                    </a:lnTo>
                    <a:lnTo>
                      <a:pt x="1884706" y="605693"/>
                    </a:lnTo>
                    <a:lnTo>
                      <a:pt x="1901078" y="648169"/>
                    </a:lnTo>
                    <a:lnTo>
                      <a:pt x="1915462" y="691328"/>
                    </a:lnTo>
                    <a:lnTo>
                      <a:pt x="1927836" y="735096"/>
                    </a:lnTo>
                    <a:lnTo>
                      <a:pt x="1938180" y="779397"/>
                    </a:lnTo>
                    <a:lnTo>
                      <a:pt x="1946471" y="824154"/>
                    </a:lnTo>
                    <a:lnTo>
                      <a:pt x="1952689" y="869292"/>
                    </a:lnTo>
                    <a:lnTo>
                      <a:pt x="1956813" y="914735"/>
                    </a:lnTo>
                    <a:lnTo>
                      <a:pt x="1958820" y="960406"/>
                    </a:lnTo>
                    <a:lnTo>
                      <a:pt x="1958690" y="1006231"/>
                    </a:lnTo>
                    <a:lnTo>
                      <a:pt x="1956401" y="1052132"/>
                    </a:lnTo>
                    <a:lnTo>
                      <a:pt x="1951931" y="1098034"/>
                    </a:lnTo>
                    <a:lnTo>
                      <a:pt x="1945261" y="1143861"/>
                    </a:lnTo>
                    <a:lnTo>
                      <a:pt x="1936367" y="1189538"/>
                    </a:lnTo>
                    <a:lnTo>
                      <a:pt x="1925229" y="1234987"/>
                    </a:lnTo>
                    <a:lnTo>
                      <a:pt x="1911826" y="1280134"/>
                    </a:lnTo>
                    <a:lnTo>
                      <a:pt x="1896136" y="1324902"/>
                    </a:lnTo>
                    <a:lnTo>
                      <a:pt x="1878137" y="1369216"/>
                    </a:lnTo>
                    <a:lnTo>
                      <a:pt x="2765524" y="1867221"/>
                    </a:lnTo>
                    <a:lnTo>
                      <a:pt x="2775158" y="1872228"/>
                    </a:lnTo>
                    <a:lnTo>
                      <a:pt x="2785260" y="1876259"/>
                    </a:lnTo>
                    <a:lnTo>
                      <a:pt x="2795667" y="1878549"/>
                    </a:lnTo>
                    <a:lnTo>
                      <a:pt x="2806214" y="1878331"/>
                    </a:lnTo>
                    <a:lnTo>
                      <a:pt x="2811020" y="1877556"/>
                    </a:lnTo>
                    <a:lnTo>
                      <a:pt x="2820265" y="1874101"/>
                    </a:lnTo>
                    <a:lnTo>
                      <a:pt x="2824527" y="1871755"/>
                    </a:lnTo>
                    <a:close/>
                  </a:path>
                </a:pathLst>
              </a:custGeom>
              <a:ln w="5235">
                <a:solidFill>
                  <a:srgbClr val="E8EEF5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136" name="object 28">
                <a:extLst>
                  <a:ext uri="{FF2B5EF4-FFF2-40B4-BE49-F238E27FC236}">
                    <a16:creationId xmlns:a16="http://schemas.microsoft.com/office/drawing/2014/main" id="{0A1FA252-FDD4-1246-A332-34F05A1D68F6}"/>
                  </a:ext>
                </a:extLst>
              </p:cNvPr>
              <p:cNvSpPr/>
              <p:nvPr/>
            </p:nvSpPr>
            <p:spPr>
              <a:xfrm>
                <a:off x="2177566" y="2822566"/>
                <a:ext cx="1823720" cy="182372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1823720">
                    <a:moveTo>
                      <a:pt x="910794" y="0"/>
                    </a:moveTo>
                    <a:lnTo>
                      <a:pt x="865398" y="1216"/>
                    </a:lnTo>
                    <a:lnTo>
                      <a:pt x="820217" y="4681"/>
                    </a:lnTo>
                    <a:lnTo>
                      <a:pt x="775337" y="10369"/>
                    </a:lnTo>
                    <a:lnTo>
                      <a:pt x="730844" y="18258"/>
                    </a:lnTo>
                    <a:lnTo>
                      <a:pt x="686824" y="28322"/>
                    </a:lnTo>
                    <a:lnTo>
                      <a:pt x="643362" y="40538"/>
                    </a:lnTo>
                    <a:lnTo>
                      <a:pt x="600545" y="54881"/>
                    </a:lnTo>
                    <a:lnTo>
                      <a:pt x="558458" y="71327"/>
                    </a:lnTo>
                    <a:lnTo>
                      <a:pt x="517186" y="89853"/>
                    </a:lnTo>
                    <a:lnTo>
                      <a:pt x="476816" y="110435"/>
                    </a:lnTo>
                    <a:lnTo>
                      <a:pt x="437433" y="133047"/>
                    </a:lnTo>
                    <a:lnTo>
                      <a:pt x="399123" y="157666"/>
                    </a:lnTo>
                    <a:lnTo>
                      <a:pt x="361972" y="184268"/>
                    </a:lnTo>
                    <a:lnTo>
                      <a:pt x="326065" y="212829"/>
                    </a:lnTo>
                    <a:lnTo>
                      <a:pt x="291489" y="243324"/>
                    </a:lnTo>
                    <a:lnTo>
                      <a:pt x="258329" y="275730"/>
                    </a:lnTo>
                    <a:lnTo>
                      <a:pt x="226671" y="310023"/>
                    </a:lnTo>
                    <a:lnTo>
                      <a:pt x="196600" y="346177"/>
                    </a:lnTo>
                    <a:lnTo>
                      <a:pt x="168203" y="384170"/>
                    </a:lnTo>
                    <a:lnTo>
                      <a:pt x="141565" y="423977"/>
                    </a:lnTo>
                    <a:lnTo>
                      <a:pt x="116772" y="465575"/>
                    </a:lnTo>
                    <a:lnTo>
                      <a:pt x="94183" y="508408"/>
                    </a:lnTo>
                    <a:lnTo>
                      <a:pt x="74083" y="551884"/>
                    </a:lnTo>
                    <a:lnTo>
                      <a:pt x="56449" y="595917"/>
                    </a:lnTo>
                    <a:lnTo>
                      <a:pt x="41255" y="640420"/>
                    </a:lnTo>
                    <a:lnTo>
                      <a:pt x="28478" y="685308"/>
                    </a:lnTo>
                    <a:lnTo>
                      <a:pt x="18093" y="730495"/>
                    </a:lnTo>
                    <a:lnTo>
                      <a:pt x="10077" y="775895"/>
                    </a:lnTo>
                    <a:lnTo>
                      <a:pt x="4406" y="821423"/>
                    </a:lnTo>
                    <a:lnTo>
                      <a:pt x="1055" y="866993"/>
                    </a:lnTo>
                    <a:lnTo>
                      <a:pt x="0" y="912519"/>
                    </a:lnTo>
                    <a:lnTo>
                      <a:pt x="1217" y="957916"/>
                    </a:lnTo>
                    <a:lnTo>
                      <a:pt x="4682" y="1003097"/>
                    </a:lnTo>
                    <a:lnTo>
                      <a:pt x="10371" y="1047977"/>
                    </a:lnTo>
                    <a:lnTo>
                      <a:pt x="18259" y="1092469"/>
                    </a:lnTo>
                    <a:lnTo>
                      <a:pt x="28324" y="1136490"/>
                    </a:lnTo>
                    <a:lnTo>
                      <a:pt x="40540" y="1179951"/>
                    </a:lnTo>
                    <a:lnTo>
                      <a:pt x="54883" y="1222769"/>
                    </a:lnTo>
                    <a:lnTo>
                      <a:pt x="71330" y="1264856"/>
                    </a:lnTo>
                    <a:lnTo>
                      <a:pt x="89856" y="1306128"/>
                    </a:lnTo>
                    <a:lnTo>
                      <a:pt x="110437" y="1346498"/>
                    </a:lnTo>
                    <a:lnTo>
                      <a:pt x="133050" y="1385881"/>
                    </a:lnTo>
                    <a:lnTo>
                      <a:pt x="157669" y="1424191"/>
                    </a:lnTo>
                    <a:lnTo>
                      <a:pt x="184271" y="1461342"/>
                    </a:lnTo>
                    <a:lnTo>
                      <a:pt x="212832" y="1497248"/>
                    </a:lnTo>
                    <a:lnTo>
                      <a:pt x="243327" y="1531824"/>
                    </a:lnTo>
                    <a:lnTo>
                      <a:pt x="275733" y="1564984"/>
                    </a:lnTo>
                    <a:lnTo>
                      <a:pt x="310026" y="1596643"/>
                    </a:lnTo>
                    <a:lnTo>
                      <a:pt x="346181" y="1626713"/>
                    </a:lnTo>
                    <a:lnTo>
                      <a:pt x="384174" y="1655111"/>
                    </a:lnTo>
                    <a:lnTo>
                      <a:pt x="423981" y="1681749"/>
                    </a:lnTo>
                    <a:lnTo>
                      <a:pt x="465578" y="1706542"/>
                    </a:lnTo>
                    <a:lnTo>
                      <a:pt x="508412" y="1729131"/>
                    </a:lnTo>
                    <a:lnTo>
                      <a:pt x="551887" y="1749230"/>
                    </a:lnTo>
                    <a:lnTo>
                      <a:pt x="595920" y="1766865"/>
                    </a:lnTo>
                    <a:lnTo>
                      <a:pt x="640423" y="1782059"/>
                    </a:lnTo>
                    <a:lnTo>
                      <a:pt x="685310" y="1794836"/>
                    </a:lnTo>
                    <a:lnTo>
                      <a:pt x="730497" y="1805220"/>
                    </a:lnTo>
                    <a:lnTo>
                      <a:pt x="775897" y="1813236"/>
                    </a:lnTo>
                    <a:lnTo>
                      <a:pt x="821425" y="1818908"/>
                    </a:lnTo>
                    <a:lnTo>
                      <a:pt x="866995" y="1822259"/>
                    </a:lnTo>
                    <a:lnTo>
                      <a:pt x="912520" y="1823314"/>
                    </a:lnTo>
                    <a:lnTo>
                      <a:pt x="957917" y="1822098"/>
                    </a:lnTo>
                    <a:lnTo>
                      <a:pt x="1003097" y="1818633"/>
                    </a:lnTo>
                    <a:lnTo>
                      <a:pt x="1047977" y="1812944"/>
                    </a:lnTo>
                    <a:lnTo>
                      <a:pt x="1092469" y="1805055"/>
                    </a:lnTo>
                    <a:lnTo>
                      <a:pt x="1136489" y="1794991"/>
                    </a:lnTo>
                    <a:lnTo>
                      <a:pt x="1179950" y="1782775"/>
                    </a:lnTo>
                    <a:lnTo>
                      <a:pt x="1222768" y="1768432"/>
                    </a:lnTo>
                    <a:lnTo>
                      <a:pt x="1264855" y="1751986"/>
                    </a:lnTo>
                    <a:lnTo>
                      <a:pt x="1306126" y="1733460"/>
                    </a:lnTo>
                    <a:lnTo>
                      <a:pt x="1346497" y="1712879"/>
                    </a:lnTo>
                    <a:lnTo>
                      <a:pt x="1385879" y="1690267"/>
                    </a:lnTo>
                    <a:lnTo>
                      <a:pt x="1424189" y="1665649"/>
                    </a:lnTo>
                    <a:lnTo>
                      <a:pt x="1461341" y="1639047"/>
                    </a:lnTo>
                    <a:lnTo>
                      <a:pt x="1497247" y="1610487"/>
                    </a:lnTo>
                    <a:lnTo>
                      <a:pt x="1531824" y="1579992"/>
                    </a:lnTo>
                    <a:lnTo>
                      <a:pt x="1564984" y="1547586"/>
                    </a:lnTo>
                    <a:lnTo>
                      <a:pt x="1596643" y="1513295"/>
                    </a:lnTo>
                    <a:lnTo>
                      <a:pt x="1626714" y="1477141"/>
                    </a:lnTo>
                    <a:lnTo>
                      <a:pt x="1655112" y="1439149"/>
                    </a:lnTo>
                    <a:lnTo>
                      <a:pt x="1681751" y="1399342"/>
                    </a:lnTo>
                    <a:lnTo>
                      <a:pt x="1706545" y="1357746"/>
                    </a:lnTo>
                    <a:lnTo>
                      <a:pt x="1729134" y="1314913"/>
                    </a:lnTo>
                    <a:lnTo>
                      <a:pt x="1749233" y="1271436"/>
                    </a:lnTo>
                    <a:lnTo>
                      <a:pt x="1766868" y="1227404"/>
                    </a:lnTo>
                    <a:lnTo>
                      <a:pt x="1782062" y="1182901"/>
                    </a:lnTo>
                    <a:lnTo>
                      <a:pt x="1794839" y="1138012"/>
                    </a:lnTo>
                    <a:lnTo>
                      <a:pt x="1805224" y="1092825"/>
                    </a:lnTo>
                    <a:lnTo>
                      <a:pt x="1813240" y="1047424"/>
                    </a:lnTo>
                    <a:lnTo>
                      <a:pt x="1818911" y="1001896"/>
                    </a:lnTo>
                    <a:lnTo>
                      <a:pt x="1822262" y="956326"/>
                    </a:lnTo>
                    <a:lnTo>
                      <a:pt x="1823317" y="910799"/>
                    </a:lnTo>
                    <a:lnTo>
                      <a:pt x="1822100" y="865402"/>
                    </a:lnTo>
                    <a:lnTo>
                      <a:pt x="1818635" y="820221"/>
                    </a:lnTo>
                    <a:lnTo>
                      <a:pt x="1812946" y="775341"/>
                    </a:lnTo>
                    <a:lnTo>
                      <a:pt x="1805058" y="730848"/>
                    </a:lnTo>
                    <a:lnTo>
                      <a:pt x="1794993" y="686827"/>
                    </a:lnTo>
                    <a:lnTo>
                      <a:pt x="1782777" y="643366"/>
                    </a:lnTo>
                    <a:lnTo>
                      <a:pt x="1768434" y="600548"/>
                    </a:lnTo>
                    <a:lnTo>
                      <a:pt x="1751987" y="558460"/>
                    </a:lnTo>
                    <a:lnTo>
                      <a:pt x="1733461" y="517188"/>
                    </a:lnTo>
                    <a:lnTo>
                      <a:pt x="1712880" y="476818"/>
                    </a:lnTo>
                    <a:lnTo>
                      <a:pt x="1690267" y="437435"/>
                    </a:lnTo>
                    <a:lnTo>
                      <a:pt x="1665648" y="399126"/>
                    </a:lnTo>
                    <a:lnTo>
                      <a:pt x="1639046" y="361975"/>
                    </a:lnTo>
                    <a:lnTo>
                      <a:pt x="1610485" y="326068"/>
                    </a:lnTo>
                    <a:lnTo>
                      <a:pt x="1579990" y="291492"/>
                    </a:lnTo>
                    <a:lnTo>
                      <a:pt x="1547584" y="258333"/>
                    </a:lnTo>
                    <a:lnTo>
                      <a:pt x="1513291" y="226675"/>
                    </a:lnTo>
                    <a:lnTo>
                      <a:pt x="1477136" y="196605"/>
                    </a:lnTo>
                    <a:lnTo>
                      <a:pt x="1439143" y="168208"/>
                    </a:lnTo>
                    <a:lnTo>
                      <a:pt x="1399336" y="141571"/>
                    </a:lnTo>
                    <a:lnTo>
                      <a:pt x="1357739" y="116779"/>
                    </a:lnTo>
                    <a:lnTo>
                      <a:pt x="1314905" y="94189"/>
                    </a:lnTo>
                    <a:lnTo>
                      <a:pt x="1271429" y="74089"/>
                    </a:lnTo>
                    <a:lnTo>
                      <a:pt x="1227397" y="56453"/>
                    </a:lnTo>
                    <a:lnTo>
                      <a:pt x="1182894" y="41259"/>
                    </a:lnTo>
                    <a:lnTo>
                      <a:pt x="1138006" y="28481"/>
                    </a:lnTo>
                    <a:lnTo>
                      <a:pt x="1092819" y="18096"/>
                    </a:lnTo>
                    <a:lnTo>
                      <a:pt x="1047418" y="10079"/>
                    </a:lnTo>
                    <a:lnTo>
                      <a:pt x="1001890" y="4407"/>
                    </a:lnTo>
                    <a:lnTo>
                      <a:pt x="956320" y="1055"/>
                    </a:lnTo>
                    <a:lnTo>
                      <a:pt x="910794" y="0"/>
                    </a:lnTo>
                    <a:close/>
                  </a:path>
                </a:pathLst>
              </a:custGeom>
              <a:solidFill>
                <a:srgbClr val="E8EEF5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137" name="object 29">
                <a:extLst>
                  <a:ext uri="{FF2B5EF4-FFF2-40B4-BE49-F238E27FC236}">
                    <a16:creationId xmlns:a16="http://schemas.microsoft.com/office/drawing/2014/main" id="{EB161658-9C0F-F449-BECE-79EDE09DD47B}"/>
                  </a:ext>
                </a:extLst>
              </p:cNvPr>
              <p:cNvSpPr/>
              <p:nvPr/>
            </p:nvSpPr>
            <p:spPr>
              <a:xfrm>
                <a:off x="2177566" y="2822566"/>
                <a:ext cx="1823720" cy="1823720"/>
              </a:xfrm>
              <a:custGeom>
                <a:avLst/>
                <a:gdLst/>
                <a:ahLst/>
                <a:cxnLst/>
                <a:rect l="l" t="t" r="r" b="b"/>
                <a:pathLst>
                  <a:path w="1823720" h="1823720">
                    <a:moveTo>
                      <a:pt x="1357739" y="116779"/>
                    </a:moveTo>
                    <a:lnTo>
                      <a:pt x="1399336" y="141571"/>
                    </a:lnTo>
                    <a:lnTo>
                      <a:pt x="1439143" y="168208"/>
                    </a:lnTo>
                    <a:lnTo>
                      <a:pt x="1477136" y="196605"/>
                    </a:lnTo>
                    <a:lnTo>
                      <a:pt x="1513291" y="226675"/>
                    </a:lnTo>
                    <a:lnTo>
                      <a:pt x="1547584" y="258333"/>
                    </a:lnTo>
                    <a:lnTo>
                      <a:pt x="1579990" y="291492"/>
                    </a:lnTo>
                    <a:lnTo>
                      <a:pt x="1610485" y="326068"/>
                    </a:lnTo>
                    <a:lnTo>
                      <a:pt x="1639046" y="361975"/>
                    </a:lnTo>
                    <a:lnTo>
                      <a:pt x="1665648" y="399126"/>
                    </a:lnTo>
                    <a:lnTo>
                      <a:pt x="1690267" y="437435"/>
                    </a:lnTo>
                    <a:lnTo>
                      <a:pt x="1712880" y="476818"/>
                    </a:lnTo>
                    <a:lnTo>
                      <a:pt x="1733461" y="517188"/>
                    </a:lnTo>
                    <a:lnTo>
                      <a:pt x="1751987" y="558460"/>
                    </a:lnTo>
                    <a:lnTo>
                      <a:pt x="1768434" y="600548"/>
                    </a:lnTo>
                    <a:lnTo>
                      <a:pt x="1782777" y="643366"/>
                    </a:lnTo>
                    <a:lnTo>
                      <a:pt x="1794993" y="686827"/>
                    </a:lnTo>
                    <a:lnTo>
                      <a:pt x="1805058" y="730848"/>
                    </a:lnTo>
                    <a:lnTo>
                      <a:pt x="1812946" y="775341"/>
                    </a:lnTo>
                    <a:lnTo>
                      <a:pt x="1818635" y="820221"/>
                    </a:lnTo>
                    <a:lnTo>
                      <a:pt x="1822100" y="865402"/>
                    </a:lnTo>
                    <a:lnTo>
                      <a:pt x="1823317" y="910799"/>
                    </a:lnTo>
                    <a:lnTo>
                      <a:pt x="1822262" y="956326"/>
                    </a:lnTo>
                    <a:lnTo>
                      <a:pt x="1818911" y="1001896"/>
                    </a:lnTo>
                    <a:lnTo>
                      <a:pt x="1813240" y="1047424"/>
                    </a:lnTo>
                    <a:lnTo>
                      <a:pt x="1805224" y="1092825"/>
                    </a:lnTo>
                    <a:lnTo>
                      <a:pt x="1794839" y="1138012"/>
                    </a:lnTo>
                    <a:lnTo>
                      <a:pt x="1782062" y="1182901"/>
                    </a:lnTo>
                    <a:lnTo>
                      <a:pt x="1766868" y="1227404"/>
                    </a:lnTo>
                    <a:lnTo>
                      <a:pt x="1749233" y="1271436"/>
                    </a:lnTo>
                    <a:lnTo>
                      <a:pt x="1729134" y="1314913"/>
                    </a:lnTo>
                    <a:lnTo>
                      <a:pt x="1706545" y="1357746"/>
                    </a:lnTo>
                    <a:lnTo>
                      <a:pt x="1681751" y="1399342"/>
                    </a:lnTo>
                    <a:lnTo>
                      <a:pt x="1655112" y="1439149"/>
                    </a:lnTo>
                    <a:lnTo>
                      <a:pt x="1626714" y="1477141"/>
                    </a:lnTo>
                    <a:lnTo>
                      <a:pt x="1596643" y="1513295"/>
                    </a:lnTo>
                    <a:lnTo>
                      <a:pt x="1564984" y="1547586"/>
                    </a:lnTo>
                    <a:lnTo>
                      <a:pt x="1531824" y="1579992"/>
                    </a:lnTo>
                    <a:lnTo>
                      <a:pt x="1497247" y="1610487"/>
                    </a:lnTo>
                    <a:lnTo>
                      <a:pt x="1461341" y="1639047"/>
                    </a:lnTo>
                    <a:lnTo>
                      <a:pt x="1424189" y="1665649"/>
                    </a:lnTo>
                    <a:lnTo>
                      <a:pt x="1385879" y="1690267"/>
                    </a:lnTo>
                    <a:lnTo>
                      <a:pt x="1346497" y="1712879"/>
                    </a:lnTo>
                    <a:lnTo>
                      <a:pt x="1306126" y="1733460"/>
                    </a:lnTo>
                    <a:lnTo>
                      <a:pt x="1264855" y="1751986"/>
                    </a:lnTo>
                    <a:lnTo>
                      <a:pt x="1222768" y="1768432"/>
                    </a:lnTo>
                    <a:lnTo>
                      <a:pt x="1179950" y="1782775"/>
                    </a:lnTo>
                    <a:lnTo>
                      <a:pt x="1136489" y="1794991"/>
                    </a:lnTo>
                    <a:lnTo>
                      <a:pt x="1092469" y="1805055"/>
                    </a:lnTo>
                    <a:lnTo>
                      <a:pt x="1047977" y="1812944"/>
                    </a:lnTo>
                    <a:lnTo>
                      <a:pt x="1003097" y="1818633"/>
                    </a:lnTo>
                    <a:lnTo>
                      <a:pt x="957917" y="1822098"/>
                    </a:lnTo>
                    <a:lnTo>
                      <a:pt x="912520" y="1823314"/>
                    </a:lnTo>
                    <a:lnTo>
                      <a:pt x="866995" y="1822259"/>
                    </a:lnTo>
                    <a:lnTo>
                      <a:pt x="821425" y="1818908"/>
                    </a:lnTo>
                    <a:lnTo>
                      <a:pt x="775897" y="1813236"/>
                    </a:lnTo>
                    <a:lnTo>
                      <a:pt x="730497" y="1805220"/>
                    </a:lnTo>
                    <a:lnTo>
                      <a:pt x="685310" y="1794836"/>
                    </a:lnTo>
                    <a:lnTo>
                      <a:pt x="640423" y="1782059"/>
                    </a:lnTo>
                    <a:lnTo>
                      <a:pt x="595920" y="1766865"/>
                    </a:lnTo>
                    <a:lnTo>
                      <a:pt x="551887" y="1749230"/>
                    </a:lnTo>
                    <a:lnTo>
                      <a:pt x="508412" y="1729131"/>
                    </a:lnTo>
                    <a:lnTo>
                      <a:pt x="465578" y="1706542"/>
                    </a:lnTo>
                    <a:lnTo>
                      <a:pt x="423981" y="1681749"/>
                    </a:lnTo>
                    <a:lnTo>
                      <a:pt x="384174" y="1655111"/>
                    </a:lnTo>
                    <a:lnTo>
                      <a:pt x="346181" y="1626713"/>
                    </a:lnTo>
                    <a:lnTo>
                      <a:pt x="310026" y="1596643"/>
                    </a:lnTo>
                    <a:lnTo>
                      <a:pt x="275733" y="1564984"/>
                    </a:lnTo>
                    <a:lnTo>
                      <a:pt x="243327" y="1531824"/>
                    </a:lnTo>
                    <a:lnTo>
                      <a:pt x="212832" y="1497248"/>
                    </a:lnTo>
                    <a:lnTo>
                      <a:pt x="184271" y="1461342"/>
                    </a:lnTo>
                    <a:lnTo>
                      <a:pt x="157669" y="1424191"/>
                    </a:lnTo>
                    <a:lnTo>
                      <a:pt x="133050" y="1385881"/>
                    </a:lnTo>
                    <a:lnTo>
                      <a:pt x="110437" y="1346498"/>
                    </a:lnTo>
                    <a:lnTo>
                      <a:pt x="89856" y="1306128"/>
                    </a:lnTo>
                    <a:lnTo>
                      <a:pt x="71330" y="1264856"/>
                    </a:lnTo>
                    <a:lnTo>
                      <a:pt x="54883" y="1222769"/>
                    </a:lnTo>
                    <a:lnTo>
                      <a:pt x="40540" y="1179951"/>
                    </a:lnTo>
                    <a:lnTo>
                      <a:pt x="28324" y="1136490"/>
                    </a:lnTo>
                    <a:lnTo>
                      <a:pt x="18259" y="1092469"/>
                    </a:lnTo>
                    <a:lnTo>
                      <a:pt x="10371" y="1047977"/>
                    </a:lnTo>
                    <a:lnTo>
                      <a:pt x="4682" y="1003097"/>
                    </a:lnTo>
                    <a:lnTo>
                      <a:pt x="1217" y="957916"/>
                    </a:lnTo>
                    <a:lnTo>
                      <a:pt x="0" y="912519"/>
                    </a:lnTo>
                    <a:lnTo>
                      <a:pt x="1055" y="866993"/>
                    </a:lnTo>
                    <a:lnTo>
                      <a:pt x="4406" y="821423"/>
                    </a:lnTo>
                    <a:lnTo>
                      <a:pt x="10077" y="775895"/>
                    </a:lnTo>
                    <a:lnTo>
                      <a:pt x="18093" y="730495"/>
                    </a:lnTo>
                    <a:lnTo>
                      <a:pt x="28478" y="685308"/>
                    </a:lnTo>
                    <a:lnTo>
                      <a:pt x="41255" y="640420"/>
                    </a:lnTo>
                    <a:lnTo>
                      <a:pt x="56449" y="595917"/>
                    </a:lnTo>
                    <a:lnTo>
                      <a:pt x="74083" y="551884"/>
                    </a:lnTo>
                    <a:lnTo>
                      <a:pt x="94183" y="508408"/>
                    </a:lnTo>
                    <a:lnTo>
                      <a:pt x="116772" y="465575"/>
                    </a:lnTo>
                    <a:lnTo>
                      <a:pt x="141565" y="423977"/>
                    </a:lnTo>
                    <a:lnTo>
                      <a:pt x="168203" y="384170"/>
                    </a:lnTo>
                    <a:lnTo>
                      <a:pt x="196600" y="346177"/>
                    </a:lnTo>
                    <a:lnTo>
                      <a:pt x="226671" y="310023"/>
                    </a:lnTo>
                    <a:lnTo>
                      <a:pt x="258329" y="275730"/>
                    </a:lnTo>
                    <a:lnTo>
                      <a:pt x="291489" y="243324"/>
                    </a:lnTo>
                    <a:lnTo>
                      <a:pt x="326065" y="212829"/>
                    </a:lnTo>
                    <a:lnTo>
                      <a:pt x="361972" y="184268"/>
                    </a:lnTo>
                    <a:lnTo>
                      <a:pt x="399123" y="157666"/>
                    </a:lnTo>
                    <a:lnTo>
                      <a:pt x="437433" y="133047"/>
                    </a:lnTo>
                    <a:lnTo>
                      <a:pt x="476816" y="110435"/>
                    </a:lnTo>
                    <a:lnTo>
                      <a:pt x="517186" y="89853"/>
                    </a:lnTo>
                    <a:lnTo>
                      <a:pt x="558458" y="71327"/>
                    </a:lnTo>
                    <a:lnTo>
                      <a:pt x="600545" y="54881"/>
                    </a:lnTo>
                    <a:lnTo>
                      <a:pt x="643362" y="40538"/>
                    </a:lnTo>
                    <a:lnTo>
                      <a:pt x="686824" y="28322"/>
                    </a:lnTo>
                    <a:lnTo>
                      <a:pt x="730844" y="18258"/>
                    </a:lnTo>
                    <a:lnTo>
                      <a:pt x="775337" y="10369"/>
                    </a:lnTo>
                    <a:lnTo>
                      <a:pt x="820217" y="4681"/>
                    </a:lnTo>
                    <a:lnTo>
                      <a:pt x="865398" y="1216"/>
                    </a:lnTo>
                    <a:lnTo>
                      <a:pt x="910794" y="0"/>
                    </a:lnTo>
                    <a:lnTo>
                      <a:pt x="956320" y="1055"/>
                    </a:lnTo>
                    <a:lnTo>
                      <a:pt x="1001890" y="4407"/>
                    </a:lnTo>
                    <a:lnTo>
                      <a:pt x="1047418" y="10079"/>
                    </a:lnTo>
                    <a:lnTo>
                      <a:pt x="1092819" y="18096"/>
                    </a:lnTo>
                    <a:lnTo>
                      <a:pt x="1138006" y="28481"/>
                    </a:lnTo>
                    <a:lnTo>
                      <a:pt x="1182894" y="41259"/>
                    </a:lnTo>
                    <a:lnTo>
                      <a:pt x="1227397" y="56453"/>
                    </a:lnTo>
                    <a:lnTo>
                      <a:pt x="1271429" y="74089"/>
                    </a:lnTo>
                    <a:lnTo>
                      <a:pt x="1314905" y="94189"/>
                    </a:lnTo>
                    <a:lnTo>
                      <a:pt x="1357739" y="116779"/>
                    </a:lnTo>
                    <a:close/>
                  </a:path>
                </a:pathLst>
              </a:custGeom>
              <a:ln w="5235">
                <a:solidFill>
                  <a:srgbClr val="6280A8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138" name="object 30">
                <a:extLst>
                  <a:ext uri="{FF2B5EF4-FFF2-40B4-BE49-F238E27FC236}">
                    <a16:creationId xmlns:a16="http://schemas.microsoft.com/office/drawing/2014/main" id="{A3247DE2-4AF2-E64C-BA0D-F039008D9176}"/>
                  </a:ext>
                </a:extLst>
              </p:cNvPr>
              <p:cNvSpPr/>
              <p:nvPr/>
            </p:nvSpPr>
            <p:spPr>
              <a:xfrm>
                <a:off x="4884103" y="4650319"/>
                <a:ext cx="374015" cy="374015"/>
              </a:xfrm>
              <a:custGeom>
                <a:avLst/>
                <a:gdLst/>
                <a:ahLst/>
                <a:cxnLst/>
                <a:rect l="l" t="t" r="r" b="b"/>
                <a:pathLst>
                  <a:path w="374014" h="374014">
                    <a:moveTo>
                      <a:pt x="183530" y="0"/>
                    </a:moveTo>
                    <a:lnTo>
                      <a:pt x="136263" y="6969"/>
                    </a:lnTo>
                    <a:lnTo>
                      <a:pt x="92286" y="25643"/>
                    </a:lnTo>
                    <a:lnTo>
                      <a:pt x="54024" y="55343"/>
                    </a:lnTo>
                    <a:lnTo>
                      <a:pt x="23901" y="95386"/>
                    </a:lnTo>
                    <a:lnTo>
                      <a:pt x="5417" y="141957"/>
                    </a:lnTo>
                    <a:lnTo>
                      <a:pt x="0" y="190088"/>
                    </a:lnTo>
                    <a:lnTo>
                      <a:pt x="6969" y="237353"/>
                    </a:lnTo>
                    <a:lnTo>
                      <a:pt x="25643" y="281329"/>
                    </a:lnTo>
                    <a:lnTo>
                      <a:pt x="55343" y="319591"/>
                    </a:lnTo>
                    <a:lnTo>
                      <a:pt x="95386" y="349713"/>
                    </a:lnTo>
                    <a:lnTo>
                      <a:pt x="141961" y="368198"/>
                    </a:lnTo>
                    <a:lnTo>
                      <a:pt x="190095" y="373616"/>
                    </a:lnTo>
                    <a:lnTo>
                      <a:pt x="237361" y="366648"/>
                    </a:lnTo>
                    <a:lnTo>
                      <a:pt x="281336" y="347975"/>
                    </a:lnTo>
                    <a:lnTo>
                      <a:pt x="319595" y="318278"/>
                    </a:lnTo>
                    <a:lnTo>
                      <a:pt x="349713" y="278239"/>
                    </a:lnTo>
                    <a:lnTo>
                      <a:pt x="368198" y="231664"/>
                    </a:lnTo>
                    <a:lnTo>
                      <a:pt x="373616" y="183530"/>
                    </a:lnTo>
                    <a:lnTo>
                      <a:pt x="366648" y="136263"/>
                    </a:lnTo>
                    <a:lnTo>
                      <a:pt x="347975" y="92286"/>
                    </a:lnTo>
                    <a:lnTo>
                      <a:pt x="318278" y="54024"/>
                    </a:lnTo>
                    <a:lnTo>
                      <a:pt x="278239" y="23901"/>
                    </a:lnTo>
                    <a:lnTo>
                      <a:pt x="231664" y="5417"/>
                    </a:lnTo>
                    <a:lnTo>
                      <a:pt x="183530" y="0"/>
                    </a:lnTo>
                    <a:close/>
                  </a:path>
                </a:pathLst>
              </a:custGeom>
              <a:solidFill>
                <a:srgbClr val="E8EEF5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139" name="object 31">
                <a:extLst>
                  <a:ext uri="{FF2B5EF4-FFF2-40B4-BE49-F238E27FC236}">
                    <a16:creationId xmlns:a16="http://schemas.microsoft.com/office/drawing/2014/main" id="{948D4792-3750-014A-8D19-158721D52796}"/>
                  </a:ext>
                </a:extLst>
              </p:cNvPr>
              <p:cNvSpPr/>
              <p:nvPr/>
            </p:nvSpPr>
            <p:spPr>
              <a:xfrm>
                <a:off x="4884103" y="4650319"/>
                <a:ext cx="374015" cy="374015"/>
              </a:xfrm>
              <a:custGeom>
                <a:avLst/>
                <a:gdLst/>
                <a:ahLst/>
                <a:cxnLst/>
                <a:rect l="l" t="t" r="r" b="b"/>
                <a:pathLst>
                  <a:path w="374014" h="374014">
                    <a:moveTo>
                      <a:pt x="278239" y="23901"/>
                    </a:moveTo>
                    <a:lnTo>
                      <a:pt x="318278" y="54024"/>
                    </a:lnTo>
                    <a:lnTo>
                      <a:pt x="347975" y="92286"/>
                    </a:lnTo>
                    <a:lnTo>
                      <a:pt x="366648" y="136263"/>
                    </a:lnTo>
                    <a:lnTo>
                      <a:pt x="373616" y="183530"/>
                    </a:lnTo>
                    <a:lnTo>
                      <a:pt x="368198" y="231664"/>
                    </a:lnTo>
                    <a:lnTo>
                      <a:pt x="349713" y="278239"/>
                    </a:lnTo>
                    <a:lnTo>
                      <a:pt x="319595" y="318278"/>
                    </a:lnTo>
                    <a:lnTo>
                      <a:pt x="281336" y="347975"/>
                    </a:lnTo>
                    <a:lnTo>
                      <a:pt x="237361" y="366648"/>
                    </a:lnTo>
                    <a:lnTo>
                      <a:pt x="190095" y="373616"/>
                    </a:lnTo>
                    <a:lnTo>
                      <a:pt x="141961" y="368198"/>
                    </a:lnTo>
                    <a:lnTo>
                      <a:pt x="95386" y="349713"/>
                    </a:lnTo>
                    <a:lnTo>
                      <a:pt x="55343" y="319591"/>
                    </a:lnTo>
                    <a:lnTo>
                      <a:pt x="25643" y="281329"/>
                    </a:lnTo>
                    <a:lnTo>
                      <a:pt x="6969" y="237353"/>
                    </a:lnTo>
                    <a:lnTo>
                      <a:pt x="0" y="190088"/>
                    </a:lnTo>
                    <a:lnTo>
                      <a:pt x="5417" y="141957"/>
                    </a:lnTo>
                    <a:lnTo>
                      <a:pt x="23901" y="95386"/>
                    </a:lnTo>
                    <a:lnTo>
                      <a:pt x="54024" y="55343"/>
                    </a:lnTo>
                    <a:lnTo>
                      <a:pt x="92286" y="25643"/>
                    </a:lnTo>
                    <a:lnTo>
                      <a:pt x="136263" y="6969"/>
                    </a:lnTo>
                    <a:lnTo>
                      <a:pt x="183530" y="0"/>
                    </a:lnTo>
                    <a:lnTo>
                      <a:pt x="231664" y="5417"/>
                    </a:lnTo>
                    <a:lnTo>
                      <a:pt x="278239" y="23901"/>
                    </a:lnTo>
                    <a:close/>
                  </a:path>
                </a:pathLst>
              </a:custGeom>
              <a:ln w="5235">
                <a:solidFill>
                  <a:srgbClr val="6280A8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sp>
            <p:nvSpPr>
              <p:cNvPr id="140" name="object 51">
                <a:extLst>
                  <a:ext uri="{FF2B5EF4-FFF2-40B4-BE49-F238E27FC236}">
                    <a16:creationId xmlns:a16="http://schemas.microsoft.com/office/drawing/2014/main" id="{5E5EDF55-5C0B-6F4B-9146-EBBB4C24B673}"/>
                  </a:ext>
                </a:extLst>
              </p:cNvPr>
              <p:cNvSpPr/>
              <p:nvPr/>
            </p:nvSpPr>
            <p:spPr>
              <a:xfrm>
                <a:off x="3948358" y="4222763"/>
                <a:ext cx="976630" cy="545465"/>
              </a:xfrm>
              <a:custGeom>
                <a:avLst/>
                <a:gdLst/>
                <a:ahLst/>
                <a:cxnLst/>
                <a:rect l="l" t="t" r="r" b="b"/>
                <a:pathLst>
                  <a:path w="976629" h="545464">
                    <a:moveTo>
                      <a:pt x="976221" y="545229"/>
                    </a:moveTo>
                    <a:lnTo>
                      <a:pt x="0" y="0"/>
                    </a:lnTo>
                  </a:path>
                </a:pathLst>
              </a:custGeom>
              <a:ln w="5235">
                <a:solidFill>
                  <a:srgbClr val="E8EEF5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Source Serif Variable Light" panose="02040603050405020204" pitchFamily="18" charset="0"/>
                  <a:ea typeface="Source Serif Variable Light" panose="02040603050405020204" pitchFamily="18" charset="0"/>
                </a:endParaRPr>
              </a:p>
            </p:txBody>
          </p:sp>
          <p:pic>
            <p:nvPicPr>
              <p:cNvPr id="141" name="object 65">
                <a:extLst>
                  <a:ext uri="{FF2B5EF4-FFF2-40B4-BE49-F238E27FC236}">
                    <a16:creationId xmlns:a16="http://schemas.microsoft.com/office/drawing/2014/main" id="{BEA1D173-53C5-1246-9882-918749522CE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120448" y="2749357"/>
                <a:ext cx="1959846" cy="1969011"/>
              </a:xfrm>
              <a:prstGeom prst="rect">
                <a:avLst/>
              </a:prstGeom>
            </p:spPr>
          </p:pic>
        </p:grpSp>
        <p:pic>
          <p:nvPicPr>
            <p:cNvPr id="133" name="object 66">
              <a:extLst>
                <a:ext uri="{FF2B5EF4-FFF2-40B4-BE49-F238E27FC236}">
                  <a16:creationId xmlns:a16="http://schemas.microsoft.com/office/drawing/2014/main" id="{4062BD02-A0D0-A047-915D-66FB3B09549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57207" y="1705450"/>
              <a:ext cx="1786751" cy="1777416"/>
            </a:xfrm>
            <a:prstGeom prst="rect">
              <a:avLst/>
            </a:prstGeom>
          </p:spPr>
        </p:pic>
      </p:grpSp>
      <p:pic>
        <p:nvPicPr>
          <p:cNvPr id="142" name="object 67">
            <a:extLst>
              <a:ext uri="{FF2B5EF4-FFF2-40B4-BE49-F238E27FC236}">
                <a16:creationId xmlns:a16="http://schemas.microsoft.com/office/drawing/2014/main" id="{C43D1079-F7CC-B24E-8E5F-A65E7CA13FC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713667" y="3114167"/>
            <a:ext cx="5070641" cy="5054600"/>
          </a:xfrm>
          <a:prstGeom prst="rect">
            <a:avLst/>
          </a:prstGeom>
        </p:spPr>
      </p:pic>
      <p:sp>
        <p:nvSpPr>
          <p:cNvPr id="143" name="object 68">
            <a:extLst>
              <a:ext uri="{FF2B5EF4-FFF2-40B4-BE49-F238E27FC236}">
                <a16:creationId xmlns:a16="http://schemas.microsoft.com/office/drawing/2014/main" id="{50B2EC72-F8AC-ED4A-B900-7064AFC51B00}"/>
              </a:ext>
            </a:extLst>
          </p:cNvPr>
          <p:cNvSpPr txBox="1"/>
          <p:nvPr/>
        </p:nvSpPr>
        <p:spPr>
          <a:xfrm>
            <a:off x="1029117" y="5275439"/>
            <a:ext cx="1443990" cy="744434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46355" indent="32384" algn="r">
              <a:lnSpc>
                <a:spcPct val="100000"/>
              </a:lnSpc>
              <a:spcBef>
                <a:spcPts val="944"/>
              </a:spcBef>
            </a:pPr>
            <a:r>
              <a:rPr lang="fr-CH" sz="1350" b="1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Desiree</a:t>
            </a:r>
            <a:r>
              <a:rPr lang="fr-CH" sz="1350" b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 </a:t>
            </a:r>
            <a:r>
              <a:rPr lang="fr-CH" sz="1350" b="1" err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Cinicola</a:t>
            </a:r>
            <a:br>
              <a:rPr lang="fr-CH" sz="1350" b="1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</a:br>
            <a:r>
              <a:rPr lang="fr-CH" sz="1350">
                <a:solidFill>
                  <a:srgbClr val="1D1D1B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  <a:cs typeface="Arial"/>
              </a:rPr>
              <a:t>Head of Administration</a:t>
            </a:r>
            <a:endParaRPr sz="1350">
              <a:latin typeface="Source Serif Variable Light" panose="02040603050405020204" pitchFamily="18" charset="0"/>
              <a:ea typeface="Source Serif Variable Light" panose="02040603050405020204" pitchFamily="18" charset="0"/>
              <a:cs typeface="Arial"/>
            </a:endParaRPr>
          </a:p>
        </p:txBody>
      </p:sp>
      <p:sp>
        <p:nvSpPr>
          <p:cNvPr id="144" name="object 38">
            <a:extLst>
              <a:ext uri="{FF2B5EF4-FFF2-40B4-BE49-F238E27FC236}">
                <a16:creationId xmlns:a16="http://schemas.microsoft.com/office/drawing/2014/main" id="{51E7F343-43AB-3442-BD25-D7FB63EA24FF}"/>
              </a:ext>
            </a:extLst>
          </p:cNvPr>
          <p:cNvSpPr/>
          <p:nvPr/>
        </p:nvSpPr>
        <p:spPr>
          <a:xfrm>
            <a:off x="3377188" y="7025132"/>
            <a:ext cx="1843405" cy="1843405"/>
          </a:xfrm>
          <a:custGeom>
            <a:avLst/>
            <a:gdLst/>
            <a:ahLst/>
            <a:cxnLst/>
            <a:rect l="l" t="t" r="r" b="b"/>
            <a:pathLst>
              <a:path w="1843404" h="1843405">
                <a:moveTo>
                  <a:pt x="921511" y="0"/>
                </a:moveTo>
                <a:lnTo>
                  <a:pt x="874091" y="1199"/>
                </a:lnTo>
                <a:lnTo>
                  <a:pt x="827293" y="4757"/>
                </a:lnTo>
                <a:lnTo>
                  <a:pt x="781176" y="10617"/>
                </a:lnTo>
                <a:lnTo>
                  <a:pt x="735797" y="18721"/>
                </a:lnTo>
                <a:lnTo>
                  <a:pt x="691214" y="29011"/>
                </a:lnTo>
                <a:lnTo>
                  <a:pt x="647485" y="41429"/>
                </a:lnTo>
                <a:lnTo>
                  <a:pt x="604668" y="55916"/>
                </a:lnTo>
                <a:lnTo>
                  <a:pt x="562821" y="72416"/>
                </a:lnTo>
                <a:lnTo>
                  <a:pt x="522002" y="90870"/>
                </a:lnTo>
                <a:lnTo>
                  <a:pt x="482268" y="111220"/>
                </a:lnTo>
                <a:lnTo>
                  <a:pt x="443678" y="133409"/>
                </a:lnTo>
                <a:lnTo>
                  <a:pt x="406289" y="157378"/>
                </a:lnTo>
                <a:lnTo>
                  <a:pt x="370160" y="183070"/>
                </a:lnTo>
                <a:lnTo>
                  <a:pt x="335348" y="210427"/>
                </a:lnTo>
                <a:lnTo>
                  <a:pt x="301911" y="239390"/>
                </a:lnTo>
                <a:lnTo>
                  <a:pt x="269908" y="269902"/>
                </a:lnTo>
                <a:lnTo>
                  <a:pt x="239395" y="301905"/>
                </a:lnTo>
                <a:lnTo>
                  <a:pt x="210431" y="335342"/>
                </a:lnTo>
                <a:lnTo>
                  <a:pt x="183074" y="370153"/>
                </a:lnTo>
                <a:lnTo>
                  <a:pt x="157382" y="406282"/>
                </a:lnTo>
                <a:lnTo>
                  <a:pt x="133412" y="443670"/>
                </a:lnTo>
                <a:lnTo>
                  <a:pt x="111223" y="482260"/>
                </a:lnTo>
                <a:lnTo>
                  <a:pt x="90872" y="521993"/>
                </a:lnTo>
                <a:lnTo>
                  <a:pt x="72418" y="562812"/>
                </a:lnTo>
                <a:lnTo>
                  <a:pt x="55918" y="604659"/>
                </a:lnTo>
                <a:lnTo>
                  <a:pt x="41430" y="647476"/>
                </a:lnTo>
                <a:lnTo>
                  <a:pt x="29012" y="691204"/>
                </a:lnTo>
                <a:lnTo>
                  <a:pt x="18722" y="735787"/>
                </a:lnTo>
                <a:lnTo>
                  <a:pt x="10618" y="781166"/>
                </a:lnTo>
                <a:lnTo>
                  <a:pt x="4757" y="827283"/>
                </a:lnTo>
                <a:lnTo>
                  <a:pt x="1199" y="874080"/>
                </a:lnTo>
                <a:lnTo>
                  <a:pt x="0" y="921500"/>
                </a:lnTo>
                <a:lnTo>
                  <a:pt x="1199" y="968920"/>
                </a:lnTo>
                <a:lnTo>
                  <a:pt x="4757" y="1015718"/>
                </a:lnTo>
                <a:lnTo>
                  <a:pt x="10618" y="1061835"/>
                </a:lnTo>
                <a:lnTo>
                  <a:pt x="18722" y="1107214"/>
                </a:lnTo>
                <a:lnTo>
                  <a:pt x="29012" y="1151796"/>
                </a:lnTo>
                <a:lnTo>
                  <a:pt x="41430" y="1195525"/>
                </a:lnTo>
                <a:lnTo>
                  <a:pt x="55918" y="1238342"/>
                </a:lnTo>
                <a:lnTo>
                  <a:pt x="72418" y="1280188"/>
                </a:lnTo>
                <a:lnTo>
                  <a:pt x="90872" y="1321007"/>
                </a:lnTo>
                <a:lnTo>
                  <a:pt x="111223" y="1360740"/>
                </a:lnTo>
                <a:lnTo>
                  <a:pt x="133412" y="1399330"/>
                </a:lnTo>
                <a:lnTo>
                  <a:pt x="157382" y="1436718"/>
                </a:lnTo>
                <a:lnTo>
                  <a:pt x="183074" y="1472847"/>
                </a:lnTo>
                <a:lnTo>
                  <a:pt x="210431" y="1507659"/>
                </a:lnTo>
                <a:lnTo>
                  <a:pt x="239395" y="1541095"/>
                </a:lnTo>
                <a:lnTo>
                  <a:pt x="269908" y="1573098"/>
                </a:lnTo>
                <a:lnTo>
                  <a:pt x="301911" y="1603610"/>
                </a:lnTo>
                <a:lnTo>
                  <a:pt x="335348" y="1632574"/>
                </a:lnTo>
                <a:lnTo>
                  <a:pt x="370160" y="1659930"/>
                </a:lnTo>
                <a:lnTo>
                  <a:pt x="406289" y="1685622"/>
                </a:lnTo>
                <a:lnTo>
                  <a:pt x="443678" y="1709591"/>
                </a:lnTo>
                <a:lnTo>
                  <a:pt x="482268" y="1731780"/>
                </a:lnTo>
                <a:lnTo>
                  <a:pt x="522002" y="1752130"/>
                </a:lnTo>
                <a:lnTo>
                  <a:pt x="562821" y="1770584"/>
                </a:lnTo>
                <a:lnTo>
                  <a:pt x="604668" y="1787084"/>
                </a:lnTo>
                <a:lnTo>
                  <a:pt x="647485" y="1801572"/>
                </a:lnTo>
                <a:lnTo>
                  <a:pt x="691214" y="1813989"/>
                </a:lnTo>
                <a:lnTo>
                  <a:pt x="735797" y="1824279"/>
                </a:lnTo>
                <a:lnTo>
                  <a:pt x="781176" y="1832383"/>
                </a:lnTo>
                <a:lnTo>
                  <a:pt x="827293" y="1838243"/>
                </a:lnTo>
                <a:lnTo>
                  <a:pt x="874091" y="1841802"/>
                </a:lnTo>
                <a:lnTo>
                  <a:pt x="921511" y="1843001"/>
                </a:lnTo>
                <a:lnTo>
                  <a:pt x="968932" y="1841802"/>
                </a:lnTo>
                <a:lnTo>
                  <a:pt x="1015730" y="1838243"/>
                </a:lnTo>
                <a:lnTo>
                  <a:pt x="1061848" y="1832383"/>
                </a:lnTo>
                <a:lnTo>
                  <a:pt x="1107227" y="1824279"/>
                </a:lnTo>
                <a:lnTo>
                  <a:pt x="1151810" y="1813989"/>
                </a:lnTo>
                <a:lnTo>
                  <a:pt x="1195539" y="1801572"/>
                </a:lnTo>
                <a:lnTo>
                  <a:pt x="1238356" y="1787084"/>
                </a:lnTo>
                <a:lnTo>
                  <a:pt x="1280203" y="1770584"/>
                </a:lnTo>
                <a:lnTo>
                  <a:pt x="1321022" y="1752130"/>
                </a:lnTo>
                <a:lnTo>
                  <a:pt x="1360756" y="1731780"/>
                </a:lnTo>
                <a:lnTo>
                  <a:pt x="1399345" y="1709591"/>
                </a:lnTo>
                <a:lnTo>
                  <a:pt x="1436733" y="1685622"/>
                </a:lnTo>
                <a:lnTo>
                  <a:pt x="1472862" y="1659930"/>
                </a:lnTo>
                <a:lnTo>
                  <a:pt x="1507673" y="1632574"/>
                </a:lnTo>
                <a:lnTo>
                  <a:pt x="1541110" y="1603610"/>
                </a:lnTo>
                <a:lnTo>
                  <a:pt x="1573113" y="1573098"/>
                </a:lnTo>
                <a:lnTo>
                  <a:pt x="1603625" y="1541095"/>
                </a:lnTo>
                <a:lnTo>
                  <a:pt x="1632588" y="1507659"/>
                </a:lnTo>
                <a:lnTo>
                  <a:pt x="1659944" y="1472847"/>
                </a:lnTo>
                <a:lnTo>
                  <a:pt x="1685635" y="1436718"/>
                </a:lnTo>
                <a:lnTo>
                  <a:pt x="1709604" y="1399330"/>
                </a:lnTo>
                <a:lnTo>
                  <a:pt x="1731793" y="1360740"/>
                </a:lnTo>
                <a:lnTo>
                  <a:pt x="1752143" y="1321007"/>
                </a:lnTo>
                <a:lnTo>
                  <a:pt x="1770596" y="1280188"/>
                </a:lnTo>
                <a:lnTo>
                  <a:pt x="1787096" y="1238342"/>
                </a:lnTo>
                <a:lnTo>
                  <a:pt x="1801583" y="1195525"/>
                </a:lnTo>
                <a:lnTo>
                  <a:pt x="1814001" y="1151796"/>
                </a:lnTo>
                <a:lnTo>
                  <a:pt x="1824290" y="1107214"/>
                </a:lnTo>
                <a:lnTo>
                  <a:pt x="1832394" y="1061835"/>
                </a:lnTo>
                <a:lnTo>
                  <a:pt x="1838254" y="1015718"/>
                </a:lnTo>
                <a:lnTo>
                  <a:pt x="1841812" y="968920"/>
                </a:lnTo>
                <a:lnTo>
                  <a:pt x="1843011" y="921500"/>
                </a:lnTo>
                <a:lnTo>
                  <a:pt x="1841812" y="874080"/>
                </a:lnTo>
                <a:lnTo>
                  <a:pt x="1838254" y="827283"/>
                </a:lnTo>
                <a:lnTo>
                  <a:pt x="1832394" y="781166"/>
                </a:lnTo>
                <a:lnTo>
                  <a:pt x="1824290" y="735787"/>
                </a:lnTo>
                <a:lnTo>
                  <a:pt x="1814001" y="691204"/>
                </a:lnTo>
                <a:lnTo>
                  <a:pt x="1801583" y="647476"/>
                </a:lnTo>
                <a:lnTo>
                  <a:pt x="1787096" y="604659"/>
                </a:lnTo>
                <a:lnTo>
                  <a:pt x="1770596" y="562812"/>
                </a:lnTo>
                <a:lnTo>
                  <a:pt x="1752143" y="521993"/>
                </a:lnTo>
                <a:lnTo>
                  <a:pt x="1731793" y="482260"/>
                </a:lnTo>
                <a:lnTo>
                  <a:pt x="1709604" y="443670"/>
                </a:lnTo>
                <a:lnTo>
                  <a:pt x="1685635" y="406282"/>
                </a:lnTo>
                <a:lnTo>
                  <a:pt x="1659944" y="370153"/>
                </a:lnTo>
                <a:lnTo>
                  <a:pt x="1632588" y="335342"/>
                </a:lnTo>
                <a:lnTo>
                  <a:pt x="1603625" y="301905"/>
                </a:lnTo>
                <a:lnTo>
                  <a:pt x="1573113" y="269902"/>
                </a:lnTo>
                <a:lnTo>
                  <a:pt x="1541110" y="239390"/>
                </a:lnTo>
                <a:lnTo>
                  <a:pt x="1507673" y="210427"/>
                </a:lnTo>
                <a:lnTo>
                  <a:pt x="1472862" y="183070"/>
                </a:lnTo>
                <a:lnTo>
                  <a:pt x="1436733" y="157378"/>
                </a:lnTo>
                <a:lnTo>
                  <a:pt x="1399345" y="133409"/>
                </a:lnTo>
                <a:lnTo>
                  <a:pt x="1360756" y="111220"/>
                </a:lnTo>
                <a:lnTo>
                  <a:pt x="1321022" y="90870"/>
                </a:lnTo>
                <a:lnTo>
                  <a:pt x="1280203" y="72416"/>
                </a:lnTo>
                <a:lnTo>
                  <a:pt x="1238356" y="55916"/>
                </a:lnTo>
                <a:lnTo>
                  <a:pt x="1195539" y="41429"/>
                </a:lnTo>
                <a:lnTo>
                  <a:pt x="1151810" y="29011"/>
                </a:lnTo>
                <a:lnTo>
                  <a:pt x="1107227" y="18721"/>
                </a:lnTo>
                <a:lnTo>
                  <a:pt x="1061848" y="10617"/>
                </a:lnTo>
                <a:lnTo>
                  <a:pt x="1015730" y="4757"/>
                </a:lnTo>
                <a:lnTo>
                  <a:pt x="968932" y="1199"/>
                </a:lnTo>
                <a:lnTo>
                  <a:pt x="921511" y="0"/>
                </a:lnTo>
                <a:close/>
              </a:path>
            </a:pathLst>
          </a:custGeom>
          <a:solidFill>
            <a:srgbClr val="E8EEF5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45" name="object 39">
            <a:extLst>
              <a:ext uri="{FF2B5EF4-FFF2-40B4-BE49-F238E27FC236}">
                <a16:creationId xmlns:a16="http://schemas.microsoft.com/office/drawing/2014/main" id="{885211F3-AE60-954D-817D-D15F1E997594}"/>
              </a:ext>
            </a:extLst>
          </p:cNvPr>
          <p:cNvSpPr/>
          <p:nvPr/>
        </p:nvSpPr>
        <p:spPr>
          <a:xfrm>
            <a:off x="3377188" y="7025132"/>
            <a:ext cx="1843405" cy="1843405"/>
          </a:xfrm>
          <a:custGeom>
            <a:avLst/>
            <a:gdLst/>
            <a:ahLst/>
            <a:cxnLst/>
            <a:rect l="l" t="t" r="r" b="b"/>
            <a:pathLst>
              <a:path w="1843404" h="1843405">
                <a:moveTo>
                  <a:pt x="1843011" y="921500"/>
                </a:moveTo>
                <a:lnTo>
                  <a:pt x="1841812" y="968920"/>
                </a:lnTo>
                <a:lnTo>
                  <a:pt x="1838254" y="1015718"/>
                </a:lnTo>
                <a:lnTo>
                  <a:pt x="1832394" y="1061835"/>
                </a:lnTo>
                <a:lnTo>
                  <a:pt x="1824290" y="1107214"/>
                </a:lnTo>
                <a:lnTo>
                  <a:pt x="1814001" y="1151796"/>
                </a:lnTo>
                <a:lnTo>
                  <a:pt x="1801583" y="1195525"/>
                </a:lnTo>
                <a:lnTo>
                  <a:pt x="1787096" y="1238342"/>
                </a:lnTo>
                <a:lnTo>
                  <a:pt x="1770596" y="1280188"/>
                </a:lnTo>
                <a:lnTo>
                  <a:pt x="1752143" y="1321007"/>
                </a:lnTo>
                <a:lnTo>
                  <a:pt x="1731793" y="1360740"/>
                </a:lnTo>
                <a:lnTo>
                  <a:pt x="1709604" y="1399330"/>
                </a:lnTo>
                <a:lnTo>
                  <a:pt x="1685635" y="1436718"/>
                </a:lnTo>
                <a:lnTo>
                  <a:pt x="1659944" y="1472847"/>
                </a:lnTo>
                <a:lnTo>
                  <a:pt x="1632588" y="1507659"/>
                </a:lnTo>
                <a:lnTo>
                  <a:pt x="1603625" y="1541095"/>
                </a:lnTo>
                <a:lnTo>
                  <a:pt x="1573113" y="1573098"/>
                </a:lnTo>
                <a:lnTo>
                  <a:pt x="1541110" y="1603610"/>
                </a:lnTo>
                <a:lnTo>
                  <a:pt x="1507673" y="1632574"/>
                </a:lnTo>
                <a:lnTo>
                  <a:pt x="1472862" y="1659930"/>
                </a:lnTo>
                <a:lnTo>
                  <a:pt x="1436733" y="1685622"/>
                </a:lnTo>
                <a:lnTo>
                  <a:pt x="1399345" y="1709591"/>
                </a:lnTo>
                <a:lnTo>
                  <a:pt x="1360756" y="1731780"/>
                </a:lnTo>
                <a:lnTo>
                  <a:pt x="1321022" y="1752130"/>
                </a:lnTo>
                <a:lnTo>
                  <a:pt x="1280203" y="1770584"/>
                </a:lnTo>
                <a:lnTo>
                  <a:pt x="1238356" y="1787084"/>
                </a:lnTo>
                <a:lnTo>
                  <a:pt x="1195539" y="1801572"/>
                </a:lnTo>
                <a:lnTo>
                  <a:pt x="1151810" y="1813989"/>
                </a:lnTo>
                <a:lnTo>
                  <a:pt x="1107227" y="1824279"/>
                </a:lnTo>
                <a:lnTo>
                  <a:pt x="1061848" y="1832383"/>
                </a:lnTo>
                <a:lnTo>
                  <a:pt x="1015730" y="1838243"/>
                </a:lnTo>
                <a:lnTo>
                  <a:pt x="968932" y="1841802"/>
                </a:lnTo>
                <a:lnTo>
                  <a:pt x="921511" y="1843001"/>
                </a:lnTo>
                <a:lnTo>
                  <a:pt x="874091" y="1841802"/>
                </a:lnTo>
                <a:lnTo>
                  <a:pt x="827293" y="1838243"/>
                </a:lnTo>
                <a:lnTo>
                  <a:pt x="781176" y="1832383"/>
                </a:lnTo>
                <a:lnTo>
                  <a:pt x="735797" y="1824279"/>
                </a:lnTo>
                <a:lnTo>
                  <a:pt x="691214" y="1813989"/>
                </a:lnTo>
                <a:lnTo>
                  <a:pt x="647485" y="1801572"/>
                </a:lnTo>
                <a:lnTo>
                  <a:pt x="604668" y="1787084"/>
                </a:lnTo>
                <a:lnTo>
                  <a:pt x="562821" y="1770584"/>
                </a:lnTo>
                <a:lnTo>
                  <a:pt x="522002" y="1752130"/>
                </a:lnTo>
                <a:lnTo>
                  <a:pt x="482268" y="1731780"/>
                </a:lnTo>
                <a:lnTo>
                  <a:pt x="443678" y="1709591"/>
                </a:lnTo>
                <a:lnTo>
                  <a:pt x="406289" y="1685622"/>
                </a:lnTo>
                <a:lnTo>
                  <a:pt x="370160" y="1659930"/>
                </a:lnTo>
                <a:lnTo>
                  <a:pt x="335348" y="1632574"/>
                </a:lnTo>
                <a:lnTo>
                  <a:pt x="301911" y="1603610"/>
                </a:lnTo>
                <a:lnTo>
                  <a:pt x="269908" y="1573098"/>
                </a:lnTo>
                <a:lnTo>
                  <a:pt x="239395" y="1541095"/>
                </a:lnTo>
                <a:lnTo>
                  <a:pt x="210431" y="1507659"/>
                </a:lnTo>
                <a:lnTo>
                  <a:pt x="183074" y="1472847"/>
                </a:lnTo>
                <a:lnTo>
                  <a:pt x="157382" y="1436718"/>
                </a:lnTo>
                <a:lnTo>
                  <a:pt x="133412" y="1399330"/>
                </a:lnTo>
                <a:lnTo>
                  <a:pt x="111223" y="1360740"/>
                </a:lnTo>
                <a:lnTo>
                  <a:pt x="90872" y="1321007"/>
                </a:lnTo>
                <a:lnTo>
                  <a:pt x="72418" y="1280188"/>
                </a:lnTo>
                <a:lnTo>
                  <a:pt x="55918" y="1238342"/>
                </a:lnTo>
                <a:lnTo>
                  <a:pt x="41430" y="1195525"/>
                </a:lnTo>
                <a:lnTo>
                  <a:pt x="29012" y="1151796"/>
                </a:lnTo>
                <a:lnTo>
                  <a:pt x="18722" y="1107214"/>
                </a:lnTo>
                <a:lnTo>
                  <a:pt x="10618" y="1061835"/>
                </a:lnTo>
                <a:lnTo>
                  <a:pt x="4757" y="1015718"/>
                </a:lnTo>
                <a:lnTo>
                  <a:pt x="1199" y="968920"/>
                </a:lnTo>
                <a:lnTo>
                  <a:pt x="0" y="921500"/>
                </a:lnTo>
                <a:lnTo>
                  <a:pt x="1199" y="874080"/>
                </a:lnTo>
                <a:lnTo>
                  <a:pt x="4757" y="827283"/>
                </a:lnTo>
                <a:lnTo>
                  <a:pt x="10618" y="781166"/>
                </a:lnTo>
                <a:lnTo>
                  <a:pt x="18722" y="735787"/>
                </a:lnTo>
                <a:lnTo>
                  <a:pt x="29012" y="691204"/>
                </a:lnTo>
                <a:lnTo>
                  <a:pt x="41430" y="647476"/>
                </a:lnTo>
                <a:lnTo>
                  <a:pt x="55918" y="604659"/>
                </a:lnTo>
                <a:lnTo>
                  <a:pt x="72418" y="562812"/>
                </a:lnTo>
                <a:lnTo>
                  <a:pt x="90872" y="521993"/>
                </a:lnTo>
                <a:lnTo>
                  <a:pt x="111223" y="482260"/>
                </a:lnTo>
                <a:lnTo>
                  <a:pt x="133412" y="443670"/>
                </a:lnTo>
                <a:lnTo>
                  <a:pt x="157382" y="406282"/>
                </a:lnTo>
                <a:lnTo>
                  <a:pt x="183074" y="370153"/>
                </a:lnTo>
                <a:lnTo>
                  <a:pt x="210431" y="335342"/>
                </a:lnTo>
                <a:lnTo>
                  <a:pt x="239395" y="301905"/>
                </a:lnTo>
                <a:lnTo>
                  <a:pt x="269908" y="269902"/>
                </a:lnTo>
                <a:lnTo>
                  <a:pt x="301911" y="239390"/>
                </a:lnTo>
                <a:lnTo>
                  <a:pt x="335348" y="210427"/>
                </a:lnTo>
                <a:lnTo>
                  <a:pt x="370160" y="183070"/>
                </a:lnTo>
                <a:lnTo>
                  <a:pt x="406289" y="157378"/>
                </a:lnTo>
                <a:lnTo>
                  <a:pt x="443678" y="133409"/>
                </a:lnTo>
                <a:lnTo>
                  <a:pt x="482268" y="111220"/>
                </a:lnTo>
                <a:lnTo>
                  <a:pt x="522002" y="90870"/>
                </a:lnTo>
                <a:lnTo>
                  <a:pt x="562821" y="72416"/>
                </a:lnTo>
                <a:lnTo>
                  <a:pt x="604668" y="55916"/>
                </a:lnTo>
                <a:lnTo>
                  <a:pt x="647485" y="41429"/>
                </a:lnTo>
                <a:lnTo>
                  <a:pt x="691214" y="29011"/>
                </a:lnTo>
                <a:lnTo>
                  <a:pt x="735797" y="18721"/>
                </a:lnTo>
                <a:lnTo>
                  <a:pt x="781176" y="10617"/>
                </a:lnTo>
                <a:lnTo>
                  <a:pt x="827293" y="4757"/>
                </a:lnTo>
                <a:lnTo>
                  <a:pt x="874091" y="1199"/>
                </a:lnTo>
                <a:lnTo>
                  <a:pt x="921511" y="0"/>
                </a:lnTo>
                <a:lnTo>
                  <a:pt x="968932" y="1199"/>
                </a:lnTo>
                <a:lnTo>
                  <a:pt x="1015730" y="4757"/>
                </a:lnTo>
                <a:lnTo>
                  <a:pt x="1061848" y="10617"/>
                </a:lnTo>
                <a:lnTo>
                  <a:pt x="1107227" y="18721"/>
                </a:lnTo>
                <a:lnTo>
                  <a:pt x="1151810" y="29011"/>
                </a:lnTo>
                <a:lnTo>
                  <a:pt x="1195539" y="41429"/>
                </a:lnTo>
                <a:lnTo>
                  <a:pt x="1238356" y="55916"/>
                </a:lnTo>
                <a:lnTo>
                  <a:pt x="1280203" y="72416"/>
                </a:lnTo>
                <a:lnTo>
                  <a:pt x="1321022" y="90870"/>
                </a:lnTo>
                <a:lnTo>
                  <a:pt x="1360756" y="111220"/>
                </a:lnTo>
                <a:lnTo>
                  <a:pt x="1399345" y="133409"/>
                </a:lnTo>
                <a:lnTo>
                  <a:pt x="1436733" y="157378"/>
                </a:lnTo>
                <a:lnTo>
                  <a:pt x="1472862" y="183070"/>
                </a:lnTo>
                <a:lnTo>
                  <a:pt x="1507673" y="210427"/>
                </a:lnTo>
                <a:lnTo>
                  <a:pt x="1541110" y="239390"/>
                </a:lnTo>
                <a:lnTo>
                  <a:pt x="1573113" y="269902"/>
                </a:lnTo>
                <a:lnTo>
                  <a:pt x="1603625" y="301905"/>
                </a:lnTo>
                <a:lnTo>
                  <a:pt x="1632588" y="335342"/>
                </a:lnTo>
                <a:lnTo>
                  <a:pt x="1659944" y="370153"/>
                </a:lnTo>
                <a:lnTo>
                  <a:pt x="1685635" y="406282"/>
                </a:lnTo>
                <a:lnTo>
                  <a:pt x="1709604" y="443670"/>
                </a:lnTo>
                <a:lnTo>
                  <a:pt x="1731793" y="482260"/>
                </a:lnTo>
                <a:lnTo>
                  <a:pt x="1752143" y="521993"/>
                </a:lnTo>
                <a:lnTo>
                  <a:pt x="1770596" y="562812"/>
                </a:lnTo>
                <a:lnTo>
                  <a:pt x="1787096" y="604659"/>
                </a:lnTo>
                <a:lnTo>
                  <a:pt x="1801583" y="647476"/>
                </a:lnTo>
                <a:lnTo>
                  <a:pt x="1814001" y="691204"/>
                </a:lnTo>
                <a:lnTo>
                  <a:pt x="1824290" y="735787"/>
                </a:lnTo>
                <a:lnTo>
                  <a:pt x="1832394" y="781166"/>
                </a:lnTo>
                <a:lnTo>
                  <a:pt x="1838254" y="827283"/>
                </a:lnTo>
                <a:lnTo>
                  <a:pt x="1841812" y="874080"/>
                </a:lnTo>
                <a:lnTo>
                  <a:pt x="1843011" y="921500"/>
                </a:lnTo>
                <a:close/>
              </a:path>
            </a:pathLst>
          </a:custGeom>
          <a:ln w="10470">
            <a:solidFill>
              <a:srgbClr val="6280A8"/>
            </a:solidFill>
          </a:ln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146" name="object 43">
            <a:extLst>
              <a:ext uri="{FF2B5EF4-FFF2-40B4-BE49-F238E27FC236}">
                <a16:creationId xmlns:a16="http://schemas.microsoft.com/office/drawing/2014/main" id="{12A6FF02-3FCE-604D-8DC4-44F4C383432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17184" y="6965155"/>
            <a:ext cx="1963028" cy="19629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g object 16">
            <a:extLst>
              <a:ext uri="{FF2B5EF4-FFF2-40B4-BE49-F238E27FC236}">
                <a16:creationId xmlns:a16="http://schemas.microsoft.com/office/drawing/2014/main" id="{68D3568F-9C53-6941-BCCB-80F2B8C05B77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17">
            <a:extLst>
              <a:ext uri="{FF2B5EF4-FFF2-40B4-BE49-F238E27FC236}">
                <a16:creationId xmlns:a16="http://schemas.microsoft.com/office/drawing/2014/main" id="{6732F237-DC3B-0C47-95CD-FBAA2A5EC231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18">
            <a:extLst>
              <a:ext uri="{FF2B5EF4-FFF2-40B4-BE49-F238E27FC236}">
                <a16:creationId xmlns:a16="http://schemas.microsoft.com/office/drawing/2014/main" id="{C018C6F8-F3AA-EC40-8296-08380E27BF72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84FF82E6-EECB-D44C-8014-E3681AF09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9571" y="561184"/>
            <a:ext cx="6146340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14"/>
              </a:spcBef>
            </a:pPr>
            <a:r>
              <a:rPr lang="fr-CH" kern="120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Highly</a:t>
            </a:r>
            <a:r>
              <a:rPr lang="fr-CH" kern="120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fr-CH" kern="120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Qualified</a:t>
            </a:r>
            <a:r>
              <a:rPr lang="fr-CH" kern="120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fr-CH" kern="1200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Teaching</a:t>
            </a:r>
            <a:r>
              <a:rPr lang="fr-CH" kern="1200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Staff</a:t>
            </a:r>
            <a:endParaRPr kern="120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10565159" y="1264606"/>
            <a:ext cx="1545362" cy="2023133"/>
            <a:chOff x="11642859" y="884852"/>
            <a:chExt cx="1725295" cy="2258695"/>
          </a:xfrm>
        </p:grpSpPr>
        <p:sp>
          <p:nvSpPr>
            <p:cNvPr id="3" name="object 3"/>
            <p:cNvSpPr/>
            <p:nvPr/>
          </p:nvSpPr>
          <p:spPr>
            <a:xfrm>
              <a:off x="12973301" y="884852"/>
              <a:ext cx="394970" cy="1656714"/>
            </a:xfrm>
            <a:custGeom>
              <a:avLst/>
              <a:gdLst/>
              <a:ahLst/>
              <a:cxnLst/>
              <a:rect l="l" t="t" r="r" b="b"/>
              <a:pathLst>
                <a:path w="394969" h="1656714">
                  <a:moveTo>
                    <a:pt x="394459" y="0"/>
                  </a:moveTo>
                  <a:lnTo>
                    <a:pt x="0" y="0"/>
                  </a:lnTo>
                  <a:lnTo>
                    <a:pt x="0" y="1656305"/>
                  </a:lnTo>
                  <a:lnTo>
                    <a:pt x="394459" y="1656305"/>
                  </a:lnTo>
                  <a:lnTo>
                    <a:pt x="394459" y="0"/>
                  </a:lnTo>
                  <a:close/>
                </a:path>
              </a:pathLst>
            </a:custGeom>
            <a:solidFill>
              <a:srgbClr val="E8EE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42859" y="1613333"/>
              <a:ext cx="1530236" cy="1530215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738122" y="5251018"/>
            <a:ext cx="2989328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1195" marR="5080" indent="-659130" algn="ctr">
              <a:lnSpc>
                <a:spcPct val="101299"/>
              </a:lnSpc>
              <a:spcBef>
                <a:spcPts val="95"/>
              </a:spcBef>
            </a:pPr>
            <a:r>
              <a:rPr sz="1450" spc="-5">
                <a:solidFill>
                  <a:srgbClr val="1D1D1B"/>
                </a:solidFill>
                <a:latin typeface="Source Sans Pro"/>
                <a:cs typeface="Source Sans Pro"/>
              </a:rPr>
              <a:t>Juan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 Miguel 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López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Merino </a:t>
            </a:r>
            <a:r>
              <a:rPr sz="1450" spc="-27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671195" marR="5080" indent="-659130" algn="ctr">
              <a:lnSpc>
                <a:spcPct val="101299"/>
              </a:lnSpc>
              <a:spcBef>
                <a:spcPts val="95"/>
              </a:spcBef>
            </a:pP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Spanish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6439" y="5842836"/>
            <a:ext cx="1370627" cy="137062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914788" y="7222457"/>
            <a:ext cx="2018014" cy="6805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2540" algn="ctr">
              <a:lnSpc>
                <a:spcPct val="101299"/>
              </a:lnSpc>
              <a:spcBef>
                <a:spcPts val="95"/>
              </a:spcBef>
            </a:pP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Anna </a:t>
            </a:r>
            <a:r>
              <a:rPr sz="1450" err="1">
                <a:solidFill>
                  <a:srgbClr val="1D1D1B"/>
                </a:solidFill>
                <a:latin typeface="Source Sans Pro"/>
                <a:cs typeface="Source Sans Pro"/>
              </a:rPr>
              <a:t>Canonica-Sawina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Italian</a:t>
            </a:r>
            <a:r>
              <a:rPr lang="fr-CH" sz="1450">
                <a:solidFill>
                  <a:srgbClr val="1D1D1B"/>
                </a:solidFill>
                <a:latin typeface="Source Sans Pro"/>
                <a:cs typeface="Source Sans Pro"/>
              </a:rPr>
              <a:t>, </a:t>
            </a: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History</a:t>
            </a:r>
            <a:r>
              <a:rPr lang="fr-CH" sz="1450">
                <a:solidFill>
                  <a:srgbClr val="1D1D1B"/>
                </a:solidFill>
                <a:latin typeface="Source Sans Pro"/>
                <a:cs typeface="Source Sans Pro"/>
              </a:rPr>
              <a:t>/</a:t>
            </a:r>
            <a:br>
              <a:rPr lang="fr-CH" sz="1450">
                <a:solidFill>
                  <a:srgbClr val="1D1D1B"/>
                </a:solidFill>
                <a:latin typeface="Source Sans Pro"/>
                <a:cs typeface="Source Sans Pro"/>
              </a:rPr>
            </a:b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History</a:t>
            </a:r>
            <a:r>
              <a:rPr lang="fr-CH" sz="1450">
                <a:solidFill>
                  <a:srgbClr val="1D1D1B"/>
                </a:solidFill>
                <a:latin typeface="Source Sans Pro"/>
                <a:cs typeface="Source Sans Pro"/>
              </a:rPr>
              <a:t> of Art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960032" y="3880877"/>
            <a:ext cx="1370636" cy="137062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795711" y="5237032"/>
            <a:ext cx="1461182" cy="706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0035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Stefan </a:t>
            </a:r>
            <a:r>
              <a:rPr sz="1450" err="1">
                <a:solidFill>
                  <a:srgbClr val="1D1D1B"/>
                </a:solidFill>
                <a:latin typeface="Source Sans Pro"/>
                <a:cs typeface="Source Sans Pro"/>
              </a:rPr>
              <a:t>Feurer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12700" marR="5080" indent="280035" algn="ctr">
              <a:lnSpc>
                <a:spcPct val="101299"/>
              </a:lnSpc>
              <a:spcBef>
                <a:spcPts val="95"/>
              </a:spcBef>
            </a:pP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Biology</a:t>
            </a:r>
            <a:r>
              <a:rPr lang="fr-CH" sz="1450">
                <a:solidFill>
                  <a:srgbClr val="1D1D1B"/>
                </a:solidFill>
                <a:latin typeface="Source Sans Pro"/>
                <a:cs typeface="Source Sans Pro"/>
              </a:rPr>
              <a:t>,</a:t>
            </a:r>
          </a:p>
          <a:p>
            <a:pPr marL="12700" marR="5080" indent="280035" algn="ctr">
              <a:lnSpc>
                <a:spcPct val="101299"/>
              </a:lnSpc>
              <a:spcBef>
                <a:spcPts val="95"/>
              </a:spcBef>
            </a:pP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Chemistry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9571" y="1917113"/>
            <a:ext cx="1370636" cy="137062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36963" y="3288795"/>
            <a:ext cx="1656109" cy="455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0040" marR="5080" indent="-307975" algn="ctr">
              <a:lnSpc>
                <a:spcPct val="101299"/>
              </a:lnSpc>
              <a:spcBef>
                <a:spcPts val="95"/>
              </a:spcBef>
            </a:pPr>
            <a:r>
              <a:rPr sz="1450" spc="-5">
                <a:solidFill>
                  <a:srgbClr val="1D1D1B"/>
                </a:solidFill>
                <a:latin typeface="Source Sans Pro"/>
                <a:cs typeface="Source Sans Pro"/>
              </a:rPr>
              <a:t>Letizia 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Chiappetta </a:t>
            </a:r>
            <a:r>
              <a:rPr sz="1450" spc="-27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lang="fr-CH"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Italian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2894" y="1917113"/>
            <a:ext cx="1370627" cy="137062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215950" y="3286697"/>
            <a:ext cx="1667067" cy="455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4485" marR="5080" indent="-312420" algn="ctr">
              <a:lnSpc>
                <a:spcPct val="101299"/>
              </a:lnSpc>
              <a:spcBef>
                <a:spcPts val="95"/>
              </a:spcBef>
            </a:pP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Carmela </a:t>
            </a:r>
            <a:r>
              <a:rPr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Fronterré</a:t>
            </a:r>
            <a:r>
              <a:rPr sz="1450" spc="-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-28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lang="fr-CH"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Italian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179398" y="1917113"/>
            <a:ext cx="1370636" cy="137062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3664983" y="3278985"/>
            <a:ext cx="2483067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5650" marR="5080" indent="-743585" algn="ctr">
              <a:lnSpc>
                <a:spcPct val="101299"/>
              </a:lnSpc>
              <a:spcBef>
                <a:spcPts val="95"/>
              </a:spcBef>
            </a:pP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Anna-Katharina 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Straumann </a:t>
            </a:r>
            <a:endParaRPr lang="de-CH" sz="1450" spc="-280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755650" marR="5080" indent="-743585" algn="ctr">
              <a:lnSpc>
                <a:spcPct val="101299"/>
              </a:lnSpc>
              <a:spcBef>
                <a:spcPts val="95"/>
              </a:spcBef>
            </a:pPr>
            <a:r>
              <a:rPr lang="fr-CH" sz="1450" spc="-5">
                <a:solidFill>
                  <a:srgbClr val="1D1D1B"/>
                </a:solidFill>
                <a:latin typeface="Source Sans Pro"/>
                <a:cs typeface="Source Sans Pro"/>
              </a:rPr>
              <a:t>English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43811" y="1917113"/>
            <a:ext cx="1370627" cy="137062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967188" y="3298870"/>
            <a:ext cx="1615200" cy="455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5745" marR="5080" indent="-233679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Gabriela </a:t>
            </a:r>
            <a:r>
              <a:rPr sz="1450" err="1">
                <a:solidFill>
                  <a:srgbClr val="1D1D1B"/>
                </a:solidFill>
                <a:latin typeface="Source Sans Pro"/>
                <a:cs typeface="Source Sans Pro"/>
              </a:rPr>
              <a:t>Schädler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-28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lang="fr-CH" sz="1450" spc="-5">
                <a:solidFill>
                  <a:srgbClr val="1D1D1B"/>
                </a:solidFill>
                <a:latin typeface="Source Sans Pro"/>
                <a:cs typeface="Source Sans Pro"/>
              </a:rPr>
              <a:t>French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372287" y="1917113"/>
            <a:ext cx="1370627" cy="137062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2338050" y="3287905"/>
            <a:ext cx="1470554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0820" marR="5080" indent="-198755" algn="ctr">
              <a:lnSpc>
                <a:spcPct val="101299"/>
              </a:lnSpc>
              <a:spcBef>
                <a:spcPts val="95"/>
              </a:spcBef>
            </a:pP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Clemens</a:t>
            </a:r>
            <a:r>
              <a:rPr sz="1450" spc="-7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err="1">
                <a:solidFill>
                  <a:srgbClr val="1D1D1B"/>
                </a:solidFill>
                <a:latin typeface="Source Sans Pro"/>
                <a:cs typeface="Source Sans Pro"/>
              </a:rPr>
              <a:t>Fässler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210820" marR="5080" indent="-198755" algn="ctr">
              <a:lnSpc>
                <a:spcPct val="101299"/>
              </a:lnSpc>
              <a:spcBef>
                <a:spcPts val="95"/>
              </a:spcBef>
            </a:pP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History</a:t>
            </a:r>
            <a:endParaRPr sz="1450">
              <a:latin typeface="Source Sans Pro"/>
              <a:cs typeface="Source Sans Pr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509250" y="3288172"/>
            <a:ext cx="1566984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1625" marR="5080" indent="-289560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Simon</a:t>
            </a:r>
            <a:r>
              <a:rPr sz="1450" spc="-3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Celentano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301625" marR="5080" indent="-289560" algn="ctr">
              <a:lnSpc>
                <a:spcPct val="101299"/>
              </a:lnSpc>
              <a:spcBef>
                <a:spcPts val="95"/>
              </a:spcBef>
            </a:pPr>
            <a:r>
              <a:rPr lang="fr-CH" sz="1450" spc="5" err="1">
                <a:solidFill>
                  <a:srgbClr val="1D1D1B"/>
                </a:solidFill>
                <a:latin typeface="Source Sans Pro"/>
                <a:cs typeface="Source Sans Pro"/>
              </a:rPr>
              <a:t>Geography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58049" y="1917113"/>
            <a:ext cx="1370627" cy="1370627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8925799" y="3280020"/>
            <a:ext cx="1202451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3510" marR="5080" indent="-131445" algn="ctr">
              <a:lnSpc>
                <a:spcPct val="101299"/>
              </a:lnSpc>
              <a:spcBef>
                <a:spcPts val="95"/>
              </a:spcBef>
            </a:pPr>
            <a:r>
              <a:rPr sz="1450" spc="-120">
                <a:solidFill>
                  <a:srgbClr val="1D1D1B"/>
                </a:solidFill>
                <a:latin typeface="Source Sans Pro"/>
                <a:cs typeface="Source Sans Pro"/>
              </a:rPr>
              <a:t>T</a:t>
            </a:r>
            <a:r>
              <a:rPr sz="1450" spc="-5">
                <a:solidFill>
                  <a:srgbClr val="1D1D1B"/>
                </a:solidFill>
                <a:latin typeface="Source Sans Pro"/>
                <a:cs typeface="Source Sans Pro"/>
              </a:rPr>
              <a:t>a</a:t>
            </a:r>
            <a:r>
              <a:rPr sz="1450" spc="15">
                <a:solidFill>
                  <a:srgbClr val="1D1D1B"/>
                </a:solidFill>
                <a:latin typeface="Source Sans Pro"/>
                <a:cs typeface="Source Sans Pro"/>
              </a:rPr>
              <a:t>b</a:t>
            </a:r>
            <a:r>
              <a:rPr sz="1450" spc="-10">
                <a:solidFill>
                  <a:srgbClr val="1D1D1B"/>
                </a:solidFill>
                <a:latin typeface="Source Sans Pro"/>
                <a:cs typeface="Source Sans Pro"/>
              </a:rPr>
              <a:t>e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a</a:t>
            </a:r>
            <a:r>
              <a:rPr sz="1450" spc="1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15" err="1">
                <a:solidFill>
                  <a:srgbClr val="1D1D1B"/>
                </a:solidFill>
                <a:latin typeface="Source Sans Pro"/>
                <a:cs typeface="Source Sans Pro"/>
              </a:rPr>
              <a:t>B</a:t>
            </a:r>
            <a:r>
              <a:rPr sz="1450" spc="-10" err="1">
                <a:solidFill>
                  <a:srgbClr val="1D1D1B"/>
                </a:solidFill>
                <a:latin typeface="Source Sans Pro"/>
                <a:cs typeface="Source Sans Pro"/>
              </a:rPr>
              <a:t>ü</a:t>
            </a:r>
            <a:r>
              <a:rPr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h</a:t>
            </a:r>
            <a:r>
              <a:rPr sz="1450" spc="-15" err="1">
                <a:solidFill>
                  <a:srgbClr val="1D1D1B"/>
                </a:solidFill>
                <a:latin typeface="Source Sans Pro"/>
                <a:cs typeface="Source Sans Pro"/>
              </a:rPr>
              <a:t>l</a:t>
            </a:r>
            <a:r>
              <a:rPr sz="1450" spc="5" err="1">
                <a:solidFill>
                  <a:srgbClr val="1D1D1B"/>
                </a:solidFill>
                <a:latin typeface="Source Sans Pro"/>
                <a:cs typeface="Source Sans Pro"/>
              </a:rPr>
              <a:t>er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143510" marR="5080" indent="-131445" algn="ctr">
              <a:lnSpc>
                <a:spcPct val="101299"/>
              </a:lnSpc>
              <a:spcBef>
                <a:spcPts val="95"/>
              </a:spcBef>
            </a:pPr>
            <a:r>
              <a:rPr lang="fr-CH" sz="1450" spc="5" err="1">
                <a:solidFill>
                  <a:srgbClr val="1D1D1B"/>
                </a:solidFill>
                <a:latin typeface="Source Sans Pro"/>
                <a:cs typeface="Source Sans Pro"/>
              </a:rPr>
              <a:t>Geography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50930" y="1917113"/>
            <a:ext cx="1368250" cy="1370627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998603" y="3299703"/>
            <a:ext cx="1377047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0" marR="5080" indent="-121285" algn="ctr">
              <a:lnSpc>
                <a:spcPct val="101299"/>
              </a:lnSpc>
              <a:spcBef>
                <a:spcPts val="95"/>
              </a:spcBef>
            </a:pP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Guy</a:t>
            </a:r>
            <a:r>
              <a:rPr sz="1450" spc="-5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Castagnoli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133350" marR="5080" indent="-121285" algn="ctr">
              <a:lnSpc>
                <a:spcPct val="101299"/>
              </a:lnSpc>
              <a:spcBef>
                <a:spcPts val="95"/>
              </a:spcBef>
            </a:pP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Mathematics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412894" y="5843245"/>
            <a:ext cx="1370627" cy="1370627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3119286" y="7226738"/>
            <a:ext cx="1664235" cy="706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34950" algn="ctr">
              <a:lnSpc>
                <a:spcPct val="101299"/>
              </a:lnSpc>
              <a:spcBef>
                <a:spcPts val="95"/>
              </a:spcBef>
            </a:pP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Martin 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Schäfer </a:t>
            </a:r>
            <a:endParaRPr lang="fr-CH" sz="1450" spc="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12700" marR="5080" indent="234950" algn="ctr">
              <a:lnSpc>
                <a:spcPct val="101299"/>
              </a:lnSpc>
              <a:spcBef>
                <a:spcPts val="95"/>
              </a:spcBef>
            </a:pPr>
            <a:r>
              <a:rPr lang="de-CH" sz="1450" spc="5" err="1">
                <a:solidFill>
                  <a:srgbClr val="1D1D1B"/>
                </a:solidFill>
                <a:latin typeface="Source Sans Pro"/>
                <a:cs typeface="Source Sans Pro"/>
              </a:rPr>
              <a:t>Biology</a:t>
            </a:r>
            <a:r>
              <a:rPr lang="de-CH" sz="1450" spc="5">
                <a:solidFill>
                  <a:srgbClr val="1D1D1B"/>
                </a:solidFill>
                <a:latin typeface="Source Sans Pro"/>
                <a:cs typeface="Source Sans Pro"/>
              </a:rPr>
              <a:t>,</a:t>
            </a:r>
          </a:p>
          <a:p>
            <a:pPr marL="12700" marR="5080" indent="234950" algn="ctr">
              <a:lnSpc>
                <a:spcPct val="101299"/>
              </a:lnSpc>
              <a:spcBef>
                <a:spcPts val="95"/>
              </a:spcBef>
            </a:pPr>
            <a:r>
              <a:rPr lang="de-CH" sz="1450" spc="5">
                <a:solidFill>
                  <a:srgbClr val="1D1D1B"/>
                </a:solidFill>
                <a:latin typeface="Source Sans Pro"/>
                <a:cs typeface="Source Sans Pro"/>
              </a:rPr>
              <a:t>Chemistry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29571" y="5843245"/>
            <a:ext cx="1370636" cy="137062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265086" y="7221951"/>
            <a:ext cx="1664236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9560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Kathrin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 Herbold</a:t>
            </a:r>
            <a:endParaRPr lang="de-CH" sz="1450" spc="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12700" marR="5080" indent="289560" algn="ctr">
              <a:lnSpc>
                <a:spcPct val="101299"/>
              </a:lnSpc>
              <a:spcBef>
                <a:spcPts val="95"/>
              </a:spcBef>
            </a:pPr>
            <a:r>
              <a:rPr lang="fr-CH" sz="1450">
                <a:solidFill>
                  <a:srgbClr val="1D1D1B"/>
                </a:solidFill>
                <a:latin typeface="Source Sans Pro"/>
                <a:cs typeface="Source Sans Pro"/>
              </a:rPr>
              <a:t>Visual Arts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179398" y="5843245"/>
            <a:ext cx="1370572" cy="1370627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4166850" y="7234520"/>
            <a:ext cx="1370572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8610" marR="5080" indent="-296545" algn="ctr">
              <a:lnSpc>
                <a:spcPct val="101299"/>
              </a:lnSpc>
              <a:spcBef>
                <a:spcPts val="95"/>
              </a:spcBef>
            </a:pPr>
            <a:r>
              <a:rPr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Philipp</a:t>
            </a:r>
            <a:r>
              <a:rPr sz="1450" spc="5" err="1">
                <a:solidFill>
                  <a:srgbClr val="1D1D1B"/>
                </a:solidFill>
                <a:latin typeface="Source Sans Pro"/>
                <a:cs typeface="Source Sans Pro"/>
              </a:rPr>
              <a:t>Christen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308610" marR="5080" indent="-296545" algn="ctr">
              <a:lnSpc>
                <a:spcPct val="101299"/>
              </a:lnSpc>
              <a:spcBef>
                <a:spcPts val="95"/>
              </a:spcBef>
            </a:pPr>
            <a:r>
              <a:rPr lang="fr-CH" sz="1450" spc="-5">
                <a:solidFill>
                  <a:srgbClr val="1D1D1B"/>
                </a:solidFill>
                <a:latin typeface="Source Sans Pro"/>
                <a:cs typeface="Source Sans Pro"/>
              </a:rPr>
              <a:t>English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381713" y="5843245"/>
            <a:ext cx="1361200" cy="1370627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12414250" y="7214490"/>
            <a:ext cx="1331862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9545" marR="5080" indent="-157480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Judith</a:t>
            </a:r>
            <a:r>
              <a:rPr lang="de-CH" sz="1450" spc="-7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5" err="1">
                <a:solidFill>
                  <a:srgbClr val="1D1D1B"/>
                </a:solidFill>
                <a:latin typeface="Source Sans Pro"/>
                <a:cs typeface="Source Sans Pro"/>
              </a:rPr>
              <a:t>Bider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169545" marR="5080" indent="-157480" algn="ctr">
              <a:lnSpc>
                <a:spcPct val="101299"/>
              </a:lnSpc>
              <a:spcBef>
                <a:spcPts val="95"/>
              </a:spcBef>
            </a:pPr>
            <a:r>
              <a:rPr lang="fr-CH" sz="1450" spc="5" err="1">
                <a:solidFill>
                  <a:srgbClr val="1D1D1B"/>
                </a:solidFill>
                <a:latin typeface="Source Sans Pro"/>
                <a:cs typeface="Source Sans Pro"/>
              </a:rPr>
              <a:t>German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950930" y="5843245"/>
            <a:ext cx="1370636" cy="1370627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028977" y="7217137"/>
            <a:ext cx="1238223" cy="706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6060" marR="5080" indent="-213995" algn="ctr">
              <a:lnSpc>
                <a:spcPct val="101299"/>
              </a:lnSpc>
              <a:spcBef>
                <a:spcPts val="95"/>
              </a:spcBef>
            </a:pPr>
            <a:r>
              <a:rPr sz="1450" spc="-5">
                <a:solidFill>
                  <a:srgbClr val="1D1D1B"/>
                </a:solidFill>
                <a:latin typeface="Source Sans Pro"/>
                <a:cs typeface="Source Sans Pro"/>
              </a:rPr>
              <a:t>Richard</a:t>
            </a:r>
            <a:endParaRPr lang="de-CH" sz="1450" spc="-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226060" marR="5080" indent="-213995" algn="ctr">
              <a:lnSpc>
                <a:spcPct val="101299"/>
              </a:lnSpc>
              <a:spcBef>
                <a:spcPts val="95"/>
              </a:spcBef>
            </a:pPr>
            <a:r>
              <a:rPr sz="1450" err="1">
                <a:solidFill>
                  <a:srgbClr val="1D1D1B"/>
                </a:solidFill>
                <a:latin typeface="Source Sans Pro"/>
                <a:cs typeface="Source Sans Pro"/>
              </a:rPr>
              <a:t>Conrardy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226060" marR="5080" indent="-213995" algn="ctr">
              <a:lnSpc>
                <a:spcPct val="101299"/>
              </a:lnSpc>
              <a:spcBef>
                <a:spcPts val="95"/>
              </a:spcBef>
            </a:pP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Mathematics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758049" y="5843245"/>
            <a:ext cx="1370627" cy="1370627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8604250" y="7230262"/>
            <a:ext cx="1664235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985" marR="5080" indent="-121920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Dominik</a:t>
            </a:r>
            <a:r>
              <a:rPr lang="de-CH" sz="1450" spc="-5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-5">
                <a:solidFill>
                  <a:srgbClr val="1D1D1B"/>
                </a:solidFill>
                <a:latin typeface="Source Sans Pro"/>
                <a:cs typeface="Source Sans Pro"/>
              </a:rPr>
              <a:t>Müller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133985" marR="5080" indent="-121920" algn="ctr">
              <a:lnSpc>
                <a:spcPct val="101299"/>
              </a:lnSpc>
              <a:spcBef>
                <a:spcPts val="95"/>
              </a:spcBef>
            </a:pP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Mathematics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565158" y="5843245"/>
            <a:ext cx="1370646" cy="1370627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10572631" y="7213463"/>
            <a:ext cx="1370572" cy="706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7525" marR="5080" indent="-505459" algn="ctr">
              <a:lnSpc>
                <a:spcPct val="101299"/>
              </a:lnSpc>
              <a:spcBef>
                <a:spcPts val="95"/>
              </a:spcBef>
            </a:pPr>
            <a:r>
              <a:rPr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Dunja</a:t>
            </a:r>
            <a:endParaRPr lang="de-CH" sz="1450" spc="-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517525" marR="5080" indent="-505459" algn="ctr">
              <a:lnSpc>
                <a:spcPct val="101299"/>
              </a:lnSpc>
              <a:spcBef>
                <a:spcPts val="95"/>
              </a:spcBef>
            </a:pPr>
            <a:r>
              <a:rPr sz="1450" err="1">
                <a:solidFill>
                  <a:srgbClr val="1D1D1B"/>
                </a:solidFill>
                <a:latin typeface="Source Sans Pro"/>
                <a:cs typeface="Source Sans Pro"/>
              </a:rPr>
              <a:t>Niedermüller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517525" marR="5080" indent="-505459" algn="ctr">
              <a:lnSpc>
                <a:spcPct val="101299"/>
              </a:lnSpc>
              <a:spcBef>
                <a:spcPts val="95"/>
              </a:spcBef>
            </a:pPr>
            <a:r>
              <a:rPr lang="fr-CH"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Physics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41" name="object 4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412894" y="3880877"/>
            <a:ext cx="1370627" cy="1370636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3041650" y="5260847"/>
            <a:ext cx="2133116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3189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Helmut Bischof </a:t>
            </a:r>
            <a:endParaRPr lang="de-CH" sz="1450" spc="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12700" marR="5080" indent="123189" algn="ctr">
              <a:lnSpc>
                <a:spcPct val="101299"/>
              </a:lnSpc>
              <a:spcBef>
                <a:spcPts val="95"/>
              </a:spcBef>
            </a:pPr>
            <a:r>
              <a:rPr lang="fr-CH" sz="1450" spc="10" err="1">
                <a:solidFill>
                  <a:srgbClr val="1D1D1B"/>
                </a:solidFill>
                <a:latin typeface="Source Sans Pro"/>
                <a:cs typeface="Source Sans Pro"/>
              </a:rPr>
              <a:t>Economics</a:t>
            </a:r>
            <a:r>
              <a:rPr lang="fr-CH" sz="1450" spc="10">
                <a:solidFill>
                  <a:srgbClr val="1D1D1B"/>
                </a:solidFill>
                <a:latin typeface="Source Sans Pro"/>
                <a:cs typeface="Source Sans Pro"/>
              </a:rPr>
              <a:t>, Law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43" name="object 4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529571" y="3880877"/>
            <a:ext cx="1370636" cy="137063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179398" y="3880877"/>
            <a:ext cx="1370636" cy="1370636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14319250" y="5235705"/>
            <a:ext cx="1174975" cy="455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375" marR="5080" indent="-67310" algn="ctr">
              <a:lnSpc>
                <a:spcPct val="101299"/>
              </a:lnSpc>
              <a:spcBef>
                <a:spcPts val="95"/>
              </a:spcBef>
            </a:pPr>
            <a:r>
              <a:rPr sz="1450" spc="-5">
                <a:solidFill>
                  <a:srgbClr val="1D1D1B"/>
                </a:solidFill>
                <a:latin typeface="Source Sans Pro"/>
                <a:cs typeface="Source Sans Pro"/>
              </a:rPr>
              <a:t>Maya</a:t>
            </a:r>
            <a:r>
              <a:rPr sz="1450" spc="-5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Sela </a:t>
            </a:r>
            <a:r>
              <a:rPr sz="1450" spc="-27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lang="fr-CH" sz="1450" spc="-5">
                <a:solidFill>
                  <a:srgbClr val="1D1D1B"/>
                </a:solidFill>
                <a:latin typeface="Source Sans Pro"/>
                <a:cs typeface="Source Sans Pro"/>
              </a:rPr>
              <a:t>English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143811" y="3880877"/>
            <a:ext cx="1370627" cy="1370636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5175250" y="5256478"/>
            <a:ext cx="1383468" cy="455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" marR="5080" indent="-5080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Sonja</a:t>
            </a:r>
            <a:r>
              <a:rPr sz="1450" spc="-5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Völler</a:t>
            </a:r>
            <a:r>
              <a:rPr sz="1450" spc="-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-27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lang="fr-CH" sz="1450" spc="-35">
                <a:solidFill>
                  <a:srgbClr val="1D1D1B"/>
                </a:solidFill>
                <a:latin typeface="Source Sans Pro"/>
                <a:cs typeface="Source Sans Pro"/>
              </a:rPr>
              <a:t>French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49" name="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2372287" y="3880877"/>
            <a:ext cx="1362758" cy="1370636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11957050" y="5260526"/>
            <a:ext cx="2117364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180" marR="5080" indent="-285115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Michael</a:t>
            </a:r>
            <a:r>
              <a:rPr sz="1450" spc="-4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5" err="1">
                <a:solidFill>
                  <a:srgbClr val="1D1D1B"/>
                </a:solidFill>
                <a:latin typeface="Source Sans Pro"/>
                <a:cs typeface="Source Sans Pro"/>
              </a:rPr>
              <a:t>Portmann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-27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-27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297180" marR="5080" indent="-285115" algn="ctr">
              <a:lnSpc>
                <a:spcPct val="101299"/>
              </a:lnSpc>
              <a:spcBef>
                <a:spcPts val="95"/>
              </a:spcBef>
            </a:pP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History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51" name="object 5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950930" y="3880877"/>
            <a:ext cx="1370636" cy="1370636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6934019" y="5252357"/>
            <a:ext cx="1517831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7335" marR="5080" indent="-255270" algn="ctr">
              <a:lnSpc>
                <a:spcPct val="101299"/>
              </a:lnSpc>
              <a:spcBef>
                <a:spcPts val="95"/>
              </a:spcBef>
            </a:pP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Peter</a:t>
            </a:r>
            <a:r>
              <a:rPr sz="1450" spc="-7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Fischer</a:t>
            </a:r>
            <a:endParaRPr lang="de-CH" sz="1450" spc="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267335" marR="5080" indent="-255270" algn="ctr">
              <a:lnSpc>
                <a:spcPct val="101299"/>
              </a:lnSpc>
              <a:spcBef>
                <a:spcPts val="95"/>
              </a:spcBef>
            </a:pPr>
            <a:r>
              <a:rPr lang="fr-CH"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Physics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53" name="object 5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758049" y="3880877"/>
            <a:ext cx="1364095" cy="1370636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8614989" y="5233397"/>
            <a:ext cx="1818061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0205" marR="5080" indent="-358140" algn="ctr">
              <a:lnSpc>
                <a:spcPct val="101299"/>
              </a:lnSpc>
              <a:spcBef>
                <a:spcPts val="95"/>
              </a:spcBef>
            </a:pPr>
            <a:r>
              <a:rPr sz="1450" spc="10">
                <a:solidFill>
                  <a:srgbClr val="1D1D1B"/>
                </a:solidFill>
                <a:latin typeface="Source Sans Pro"/>
                <a:cs typeface="Source Sans Pro"/>
              </a:rPr>
              <a:t>Ben</a:t>
            </a:r>
            <a:r>
              <a:rPr sz="1450" spc="-4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>
                <a:solidFill>
                  <a:srgbClr val="1D1D1B"/>
                </a:solidFill>
                <a:latin typeface="Source Sans Pro"/>
                <a:cs typeface="Source Sans Pro"/>
              </a:rPr>
              <a:t>Hambrecht</a:t>
            </a:r>
            <a:endParaRPr lang="de-CH" sz="1450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370205" marR="5080" indent="-358140" algn="ctr">
              <a:lnSpc>
                <a:spcPct val="101299"/>
              </a:lnSpc>
              <a:spcBef>
                <a:spcPts val="95"/>
              </a:spcBef>
            </a:pPr>
            <a:r>
              <a:rPr lang="fr-CH"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Physics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55" name="object 5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565197" y="3880877"/>
            <a:ext cx="1370565" cy="1370708"/>
          </a:xfrm>
          <a:prstGeom prst="rect">
            <a:avLst/>
          </a:prstGeom>
        </p:spPr>
      </p:pic>
      <p:sp>
        <p:nvSpPr>
          <p:cNvPr id="56" name="object 56"/>
          <p:cNvSpPr txBox="1"/>
          <p:nvPr/>
        </p:nvSpPr>
        <p:spPr>
          <a:xfrm>
            <a:off x="10052050" y="5257568"/>
            <a:ext cx="2380526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30175" algn="ctr">
              <a:lnSpc>
                <a:spcPct val="101299"/>
              </a:lnSpc>
              <a:spcBef>
                <a:spcPts val="95"/>
              </a:spcBef>
            </a:pPr>
            <a:r>
              <a:rPr sz="1450" spc="10">
                <a:solidFill>
                  <a:srgbClr val="1D1D1B"/>
                </a:solidFill>
                <a:latin typeface="Source Sans Pro"/>
                <a:cs typeface="Source Sans Pro"/>
              </a:rPr>
              <a:t>Arne </a:t>
            </a:r>
            <a:r>
              <a:rPr sz="1450" spc="5" err="1">
                <a:solidFill>
                  <a:srgbClr val="1D1D1B"/>
                </a:solidFill>
                <a:latin typeface="Source Sans Pro"/>
                <a:cs typeface="Source Sans Pro"/>
              </a:rPr>
              <a:t>Ramsperger</a:t>
            </a:r>
            <a:r>
              <a:rPr sz="1450" spc="5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r>
              <a:rPr sz="1450" spc="10">
                <a:solidFill>
                  <a:srgbClr val="1D1D1B"/>
                </a:solidFill>
                <a:latin typeface="Source Sans Pro"/>
                <a:cs typeface="Source Sans Pro"/>
              </a:rPr>
              <a:t> </a:t>
            </a:r>
            <a:endParaRPr lang="de-CH" sz="1450" spc="10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12700" marR="5080" indent="130175" algn="ctr">
              <a:lnSpc>
                <a:spcPct val="101299"/>
              </a:lnSpc>
              <a:spcBef>
                <a:spcPts val="95"/>
              </a:spcBef>
            </a:pP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Biology</a:t>
            </a:r>
            <a:r>
              <a:rPr lang="fr-CH" sz="1450">
                <a:solidFill>
                  <a:srgbClr val="1D1D1B"/>
                </a:solidFill>
                <a:latin typeface="Source Sans Pro"/>
                <a:cs typeface="Source Sans Pro"/>
              </a:rPr>
              <a:t>, </a:t>
            </a:r>
            <a:r>
              <a:rPr lang="fr-CH" sz="1450" err="1">
                <a:solidFill>
                  <a:srgbClr val="1D1D1B"/>
                </a:solidFill>
                <a:latin typeface="Source Sans Pro"/>
                <a:cs typeface="Source Sans Pro"/>
              </a:rPr>
              <a:t>Chemistry</a:t>
            </a:r>
            <a:endParaRPr sz="1450">
              <a:latin typeface="Source Sans Pro"/>
              <a:cs typeface="Source Sans Pro"/>
            </a:endParaRPr>
          </a:p>
        </p:txBody>
      </p:sp>
      <p:pic>
        <p:nvPicPr>
          <p:cNvPr id="63" name="Grafik 62" descr="Ein Bild, das Person, Wand, Mann, Anzug enthält.&#10;&#10;Automatisch generierte Beschreibung">
            <a:extLst>
              <a:ext uri="{FF2B5EF4-FFF2-40B4-BE49-F238E27FC236}">
                <a16:creationId xmlns:a16="http://schemas.microsoft.com/office/drawing/2014/main" id="{5A775A5B-CB77-224A-A685-FCA223B5732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678" y="1916070"/>
            <a:ext cx="1370627" cy="1370627"/>
          </a:xfrm>
          <a:prstGeom prst="ellipse">
            <a:avLst/>
          </a:prstGeom>
        </p:spPr>
      </p:pic>
      <p:sp>
        <p:nvSpPr>
          <p:cNvPr id="64" name="object 46">
            <a:extLst>
              <a:ext uri="{FF2B5EF4-FFF2-40B4-BE49-F238E27FC236}">
                <a16:creationId xmlns:a16="http://schemas.microsoft.com/office/drawing/2014/main" id="{7DB360CB-8964-A542-9736-48AEB723DA50}"/>
              </a:ext>
            </a:extLst>
          </p:cNvPr>
          <p:cNvSpPr txBox="1"/>
          <p:nvPr/>
        </p:nvSpPr>
        <p:spPr>
          <a:xfrm>
            <a:off x="15985258" y="3301609"/>
            <a:ext cx="1377047" cy="4679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375" marR="5080" indent="-67310" algn="ctr">
              <a:lnSpc>
                <a:spcPct val="101299"/>
              </a:lnSpc>
              <a:spcBef>
                <a:spcPts val="95"/>
              </a:spcBef>
            </a:pPr>
            <a:r>
              <a:rPr lang="de-CH" sz="1450" spc="-5">
                <a:solidFill>
                  <a:srgbClr val="1D1D1B"/>
                </a:solidFill>
                <a:latin typeface="Source Sans Pro"/>
                <a:cs typeface="Source Sans Pro"/>
              </a:rPr>
              <a:t>Martin </a:t>
            </a:r>
            <a:r>
              <a:rPr lang="de-CH" sz="1450" spc="-5" err="1">
                <a:solidFill>
                  <a:srgbClr val="1D1D1B"/>
                </a:solidFill>
                <a:latin typeface="Source Sans Pro"/>
                <a:cs typeface="Source Sans Pro"/>
              </a:rPr>
              <a:t>Danneck</a:t>
            </a:r>
            <a:endParaRPr lang="de-CH" sz="1450" spc="-5">
              <a:solidFill>
                <a:srgbClr val="1D1D1B"/>
              </a:solidFill>
              <a:latin typeface="Source Sans Pro"/>
              <a:cs typeface="Source Sans Pro"/>
            </a:endParaRPr>
          </a:p>
          <a:p>
            <a:pPr marL="79375" marR="5080" indent="-67310" algn="ctr">
              <a:lnSpc>
                <a:spcPct val="101299"/>
              </a:lnSpc>
              <a:spcBef>
                <a:spcPts val="95"/>
              </a:spcBef>
            </a:pPr>
            <a:r>
              <a:rPr lang="de-CH" sz="1450" spc="-5">
                <a:solidFill>
                  <a:srgbClr val="1D1D1B"/>
                </a:solidFill>
                <a:latin typeface="Source Sans Pro"/>
                <a:cs typeface="Source Sans Pro"/>
              </a:rPr>
              <a:t>Deutsch</a:t>
            </a:r>
            <a:endParaRPr sz="1450">
              <a:latin typeface="Source Sans Pro"/>
              <a:cs typeface="Source Sans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g object 16">
            <a:extLst>
              <a:ext uri="{FF2B5EF4-FFF2-40B4-BE49-F238E27FC236}">
                <a16:creationId xmlns:a16="http://schemas.microsoft.com/office/drawing/2014/main" id="{8C791F0A-C6EA-3C4E-9CE2-F8BA5E831B3E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17">
            <a:extLst>
              <a:ext uri="{FF2B5EF4-FFF2-40B4-BE49-F238E27FC236}">
                <a16:creationId xmlns:a16="http://schemas.microsoft.com/office/drawing/2014/main" id="{B32C0897-EE0C-FB42-B91D-AB65EACCCCFC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18">
            <a:extLst>
              <a:ext uri="{FF2B5EF4-FFF2-40B4-BE49-F238E27FC236}">
                <a16:creationId xmlns:a16="http://schemas.microsoft.com/office/drawing/2014/main" id="{42E3C4D9-F10C-F441-81A9-10733CA68345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12FBE2F4-2864-D444-8F45-AED73E59D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42" name="object 2">
            <a:extLst>
              <a:ext uri="{FF2B5EF4-FFF2-40B4-BE49-F238E27FC236}">
                <a16:creationId xmlns:a16="http://schemas.microsoft.com/office/drawing/2014/main" id="{712684C8-ECBF-DF48-B606-EBB686E838F2}"/>
              </a:ext>
            </a:extLst>
          </p:cNvPr>
          <p:cNvSpPr/>
          <p:nvPr/>
        </p:nvSpPr>
        <p:spPr>
          <a:xfrm>
            <a:off x="1822717" y="1003438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B803F370-A24B-7E40-AE17-DB8BA81C3470}"/>
              </a:ext>
            </a:extLst>
          </p:cNvPr>
          <p:cNvSpPr txBox="1">
            <a:spLocks/>
          </p:cNvSpPr>
          <p:nvPr/>
        </p:nvSpPr>
        <p:spPr>
          <a:xfrm>
            <a:off x="2526812" y="985308"/>
            <a:ext cx="7325405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950" b="0" i="0">
                <a:solidFill>
                  <a:srgbClr val="6280A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Contact to top </a:t>
            </a: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Universities</a:t>
            </a:r>
            <a:endParaRPr lang="fr-CH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44" name="Picture 4" descr="Bildergebnis für eth">
            <a:extLst>
              <a:ext uri="{FF2B5EF4-FFF2-40B4-BE49-F238E27FC236}">
                <a16:creationId xmlns:a16="http://schemas.microsoft.com/office/drawing/2014/main" id="{C29B9C2B-1880-2D4B-86B9-2D5EA2215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201" y="3357195"/>
            <a:ext cx="959682" cy="9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hteck 44">
            <a:extLst>
              <a:ext uri="{FF2B5EF4-FFF2-40B4-BE49-F238E27FC236}">
                <a16:creationId xmlns:a16="http://schemas.microsoft.com/office/drawing/2014/main" id="{41F586B8-0CD0-BA4A-8701-7568C60D80AB}"/>
              </a:ext>
            </a:extLst>
          </p:cNvPr>
          <p:cNvSpPr/>
          <p:nvPr/>
        </p:nvSpPr>
        <p:spPr>
          <a:xfrm>
            <a:off x="6395092" y="3009292"/>
            <a:ext cx="1655350" cy="1655350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46606B6B-6804-C149-881B-61622B0E2B9F}"/>
              </a:ext>
            </a:extLst>
          </p:cNvPr>
          <p:cNvSpPr/>
          <p:nvPr/>
        </p:nvSpPr>
        <p:spPr>
          <a:xfrm>
            <a:off x="6382318" y="6863316"/>
            <a:ext cx="1655350" cy="1655350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83622CB-8700-944E-A099-D2A705B8B9BA}"/>
              </a:ext>
            </a:extLst>
          </p:cNvPr>
          <p:cNvSpPr/>
          <p:nvPr/>
        </p:nvSpPr>
        <p:spPr>
          <a:xfrm>
            <a:off x="6382318" y="4928510"/>
            <a:ext cx="1655350" cy="1655350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FACC8A01-F048-F04E-8198-6E275266CF69}"/>
              </a:ext>
            </a:extLst>
          </p:cNvPr>
          <p:cNvSpPr/>
          <p:nvPr/>
        </p:nvSpPr>
        <p:spPr>
          <a:xfrm>
            <a:off x="8313008" y="3009292"/>
            <a:ext cx="1655350" cy="1655350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2DBF2023-E4CD-9D4C-B742-1F76FFC90159}"/>
              </a:ext>
            </a:extLst>
          </p:cNvPr>
          <p:cNvSpPr/>
          <p:nvPr/>
        </p:nvSpPr>
        <p:spPr>
          <a:xfrm>
            <a:off x="8313008" y="6863316"/>
            <a:ext cx="1655350" cy="1658496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pic>
        <p:nvPicPr>
          <p:cNvPr id="50" name="Picture 22" descr="Bildergebnis für Technische Universität München">
            <a:extLst>
              <a:ext uri="{FF2B5EF4-FFF2-40B4-BE49-F238E27FC236}">
                <a16:creationId xmlns:a16="http://schemas.microsoft.com/office/drawing/2014/main" id="{575041C1-7CA3-3D46-AB08-44AAE1DF2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4"/>
          <a:stretch/>
        </p:blipFill>
        <p:spPr bwMode="auto">
          <a:xfrm>
            <a:off x="8384057" y="5900520"/>
            <a:ext cx="1520733" cy="1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AD528CFF-5D5B-DE4D-A6D1-430CA7F64957}"/>
              </a:ext>
            </a:extLst>
          </p:cNvPr>
          <p:cNvSpPr/>
          <p:nvPr/>
        </p:nvSpPr>
        <p:spPr>
          <a:xfrm>
            <a:off x="8323919" y="4924903"/>
            <a:ext cx="1655350" cy="1654972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pic>
        <p:nvPicPr>
          <p:cNvPr id="52" name="Grafik 13">
            <a:extLst>
              <a:ext uri="{FF2B5EF4-FFF2-40B4-BE49-F238E27FC236}">
                <a16:creationId xmlns:a16="http://schemas.microsoft.com/office/drawing/2014/main" id="{2BA6E9A4-AA01-DB49-923F-16C4C297D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11" y="4389739"/>
            <a:ext cx="2452554" cy="806971"/>
          </a:xfrm>
          <a:prstGeom prst="rect">
            <a:avLst/>
          </a:prstGeom>
        </p:spPr>
      </p:pic>
      <p:sp>
        <p:nvSpPr>
          <p:cNvPr id="53" name="Rechteck 52">
            <a:extLst>
              <a:ext uri="{FF2B5EF4-FFF2-40B4-BE49-F238E27FC236}">
                <a16:creationId xmlns:a16="http://schemas.microsoft.com/office/drawing/2014/main" id="{7CC293F4-DA6B-6940-A81E-7788F0D7A44B}"/>
              </a:ext>
            </a:extLst>
          </p:cNvPr>
          <p:cNvSpPr/>
          <p:nvPr/>
        </p:nvSpPr>
        <p:spPr>
          <a:xfrm>
            <a:off x="1824833" y="3013283"/>
            <a:ext cx="3238865" cy="5503943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25C6D6F9-0EB1-0B4B-97DE-C47F8F0426A3}"/>
              </a:ext>
            </a:extLst>
          </p:cNvPr>
          <p:cNvSpPr/>
          <p:nvPr/>
        </p:nvSpPr>
        <p:spPr>
          <a:xfrm>
            <a:off x="10248715" y="3009292"/>
            <a:ext cx="1655350" cy="1655350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EFC4F10C-849F-6243-A681-1B81027C89A8}"/>
              </a:ext>
            </a:extLst>
          </p:cNvPr>
          <p:cNvSpPr/>
          <p:nvPr/>
        </p:nvSpPr>
        <p:spPr>
          <a:xfrm>
            <a:off x="10251547" y="4916472"/>
            <a:ext cx="1655350" cy="1663403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F719DA84-1DA2-6142-852C-0900DEBD64B4}"/>
              </a:ext>
            </a:extLst>
          </p:cNvPr>
          <p:cNvSpPr/>
          <p:nvPr/>
        </p:nvSpPr>
        <p:spPr>
          <a:xfrm>
            <a:off x="10244616" y="6879867"/>
            <a:ext cx="1655350" cy="1655350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pic>
        <p:nvPicPr>
          <p:cNvPr id="57" name="Picture 4" descr="Bildergebnis für london business school logo">
            <a:extLst>
              <a:ext uri="{FF2B5EF4-FFF2-40B4-BE49-F238E27FC236}">
                <a16:creationId xmlns:a16="http://schemas.microsoft.com/office/drawing/2014/main" id="{5A36B876-C355-F544-A249-30DB62DB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495" y="7306953"/>
            <a:ext cx="929990" cy="92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leichschenkliges Dreieck 4">
            <a:extLst>
              <a:ext uri="{FF2B5EF4-FFF2-40B4-BE49-F238E27FC236}">
                <a16:creationId xmlns:a16="http://schemas.microsoft.com/office/drawing/2014/main" id="{4F14324F-94E6-4E45-BB9E-59A114B97989}"/>
              </a:ext>
            </a:extLst>
          </p:cNvPr>
          <p:cNvSpPr/>
          <p:nvPr/>
        </p:nvSpPr>
        <p:spPr>
          <a:xfrm rot="5400000">
            <a:off x="2894250" y="5422940"/>
            <a:ext cx="5485652" cy="667276"/>
          </a:xfrm>
          <a:prstGeom prst="triangle">
            <a:avLst/>
          </a:prstGeom>
          <a:solidFill>
            <a:srgbClr val="628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71657CD9-E9C1-264C-81A4-C7198D8FFF39}"/>
              </a:ext>
            </a:extLst>
          </p:cNvPr>
          <p:cNvSpPr/>
          <p:nvPr/>
        </p:nvSpPr>
        <p:spPr>
          <a:xfrm>
            <a:off x="9091245" y="4940611"/>
            <a:ext cx="194671" cy="382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968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de-CH" sz="2968"/>
          </a:p>
        </p:txBody>
      </p:sp>
      <p:pic>
        <p:nvPicPr>
          <p:cNvPr id="60" name="Picture 22" descr="Bildergebnis für Technische Universität München">
            <a:extLst>
              <a:ext uri="{FF2B5EF4-FFF2-40B4-BE49-F238E27FC236}">
                <a16:creationId xmlns:a16="http://schemas.microsoft.com/office/drawing/2014/main" id="{8A550A6C-5600-0F46-8EA6-3382CF1C9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3" b="33766"/>
          <a:stretch/>
        </p:blipFill>
        <p:spPr bwMode="auto">
          <a:xfrm>
            <a:off x="8761351" y="5531238"/>
            <a:ext cx="694524" cy="3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Image result for maastricht university logo">
            <a:extLst>
              <a:ext uri="{FF2B5EF4-FFF2-40B4-BE49-F238E27FC236}">
                <a16:creationId xmlns:a16="http://schemas.microsoft.com/office/drawing/2014/main" id="{3A78A1B7-779F-6946-BEB5-D9BA8645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25" y="7560495"/>
            <a:ext cx="1426328" cy="4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9C9FD112-F790-684D-B0F7-9AE94FE5D2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9" t="32880"/>
          <a:stretch/>
        </p:blipFill>
        <p:spPr>
          <a:xfrm>
            <a:off x="10364210" y="3947373"/>
            <a:ext cx="1404561" cy="256635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F0A2602E-655C-7141-A520-5C93F2FDDA6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r="77110"/>
          <a:stretch/>
        </p:blipFill>
        <p:spPr>
          <a:xfrm>
            <a:off x="10801745" y="3428219"/>
            <a:ext cx="569014" cy="537092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ED14E04F-19A8-1849-879E-C835A67B25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61" y="5608177"/>
            <a:ext cx="1355873" cy="359095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B52BEE07-11EE-E849-810A-C8FF1AA0A1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0799" y="3458711"/>
            <a:ext cx="1655350" cy="744908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6F5A921B-D64D-3744-A0BC-68C53B3622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1651" y="7107920"/>
            <a:ext cx="1655350" cy="1169754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DDE9DD36-65DA-5842-8C09-D05482544B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10739" y="5206171"/>
            <a:ext cx="1939799" cy="1091137"/>
          </a:xfrm>
          <a:prstGeom prst="rect">
            <a:avLst/>
          </a:prstGeom>
        </p:spPr>
      </p:pic>
      <p:sp>
        <p:nvSpPr>
          <p:cNvPr id="68" name="Rechteck 67">
            <a:extLst>
              <a:ext uri="{FF2B5EF4-FFF2-40B4-BE49-F238E27FC236}">
                <a16:creationId xmlns:a16="http://schemas.microsoft.com/office/drawing/2014/main" id="{1BC41427-0F23-7449-B9BC-7D6F7F14C900}"/>
              </a:ext>
            </a:extLst>
          </p:cNvPr>
          <p:cNvSpPr/>
          <p:nvPr/>
        </p:nvSpPr>
        <p:spPr>
          <a:xfrm>
            <a:off x="12179175" y="3015802"/>
            <a:ext cx="1655350" cy="1655350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CACE0EA0-D7BB-D244-A764-130A2179D842}"/>
              </a:ext>
            </a:extLst>
          </p:cNvPr>
          <p:cNvSpPr/>
          <p:nvPr/>
        </p:nvSpPr>
        <p:spPr>
          <a:xfrm>
            <a:off x="12182007" y="4922982"/>
            <a:ext cx="1655350" cy="1663403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E49F8335-4D4C-AE4C-805B-2EF1F92C12FA}"/>
              </a:ext>
            </a:extLst>
          </p:cNvPr>
          <p:cNvSpPr/>
          <p:nvPr/>
        </p:nvSpPr>
        <p:spPr>
          <a:xfrm>
            <a:off x="12175076" y="6886377"/>
            <a:ext cx="1655350" cy="1655350"/>
          </a:xfrm>
          <a:prstGeom prst="rect">
            <a:avLst/>
          </a:prstGeom>
          <a:noFill/>
          <a:ln w="12700">
            <a:solidFill>
              <a:srgbClr val="62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defRPr/>
            </a:pPr>
            <a:endParaRPr lang="en-US" sz="1979">
              <a:solidFill>
                <a:srgbClr val="183649"/>
              </a:solidFill>
              <a:latin typeface="Baskerville Old Face"/>
            </a:endParaRPr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112D1E95-906D-D645-B796-09846E6C7E9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36" y="7461264"/>
            <a:ext cx="1414523" cy="572882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F2BA2CA0-4060-B849-8D70-6047727C8E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650" y="3533535"/>
            <a:ext cx="1655350" cy="827675"/>
          </a:xfrm>
          <a:prstGeom prst="rect">
            <a:avLst/>
          </a:prstGeom>
        </p:spPr>
      </p:pic>
      <p:pic>
        <p:nvPicPr>
          <p:cNvPr id="73" name="Grafik 7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21BCA24-1F13-8B48-B91E-8A05221983E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912" y="5058001"/>
            <a:ext cx="1841953" cy="1301750"/>
          </a:xfrm>
          <a:prstGeom prst="rect">
            <a:avLst/>
          </a:prstGeom>
        </p:spPr>
      </p:pic>
      <p:sp>
        <p:nvSpPr>
          <p:cNvPr id="74" name="Rechteck 73">
            <a:extLst>
              <a:ext uri="{FF2B5EF4-FFF2-40B4-BE49-F238E27FC236}">
                <a16:creationId xmlns:a16="http://schemas.microsoft.com/office/drawing/2014/main" id="{066570E2-34C1-FB48-805B-92F29B8DD772}"/>
              </a:ext>
            </a:extLst>
          </p:cNvPr>
          <p:cNvSpPr/>
          <p:nvPr/>
        </p:nvSpPr>
        <p:spPr>
          <a:xfrm>
            <a:off x="2064778" y="5549202"/>
            <a:ext cx="274541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4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The Swiss Matura is internationally renowned as an excellent preparation for academic studies and is considered the </a:t>
            </a:r>
            <a:r>
              <a:rPr lang="de-CH" sz="1400" i="1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gold standard </a:t>
            </a:r>
            <a:r>
              <a:rPr lang="de-CH" sz="14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for entring many international and European universities</a:t>
            </a:r>
            <a:endParaRPr lang="de-DE" sz="1400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6B7ED6A8-2A03-344F-92B0-28D9A026879B}"/>
              </a:ext>
            </a:extLst>
          </p:cNvPr>
          <p:cNvSpPr/>
          <p:nvPr/>
        </p:nvSpPr>
        <p:spPr>
          <a:xfrm>
            <a:off x="1763942" y="8601298"/>
            <a:ext cx="1257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*This is not an exhaustive </a:t>
            </a:r>
            <a:r>
              <a:rPr lang="de-CH" sz="1200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list</a:t>
            </a:r>
            <a:r>
              <a:rPr lang="de-CH" sz="12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and </a:t>
            </a:r>
            <a:r>
              <a:rPr lang="de-CH" sz="1200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only</a:t>
            </a:r>
            <a:r>
              <a:rPr lang="de-CH" sz="12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200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includes</a:t>
            </a:r>
            <a:r>
              <a:rPr lang="de-CH" sz="12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200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some</a:t>
            </a:r>
            <a:r>
              <a:rPr lang="de-CH" sz="12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200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examples</a:t>
            </a:r>
            <a:r>
              <a:rPr lang="de-CH" sz="12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200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of</a:t>
            </a:r>
            <a:r>
              <a:rPr lang="de-CH" sz="12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the </a:t>
            </a:r>
            <a:r>
              <a:rPr lang="de-CH" sz="1200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highest</a:t>
            </a:r>
            <a:r>
              <a:rPr lang="de-CH" sz="12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200" dirty="0" err="1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ranked</a:t>
            </a:r>
            <a:r>
              <a:rPr lang="de-CH" sz="1200" dirty="0">
                <a:solidFill>
                  <a:srgbClr val="000000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universities in Europe </a:t>
            </a:r>
            <a:endParaRPr lang="de-DE" sz="1200" dirty="0"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76" name="Grafik 75">
            <a:extLst>
              <a:ext uri="{FF2B5EF4-FFF2-40B4-BE49-F238E27FC236}">
                <a16:creationId xmlns:a16="http://schemas.microsoft.com/office/drawing/2014/main" id="{A5FB05A1-8C31-6B4B-BDAD-243F8066981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1970" r="32261"/>
          <a:stretch/>
        </p:blipFill>
        <p:spPr>
          <a:xfrm>
            <a:off x="14565731" y="-41817"/>
            <a:ext cx="5538369" cy="9232574"/>
          </a:xfrm>
          <a:prstGeom prst="rect">
            <a:avLst/>
          </a:prstGeom>
        </p:spPr>
      </p:pic>
      <p:sp>
        <p:nvSpPr>
          <p:cNvPr id="77" name="Stern: 5 Zacken 6">
            <a:extLst>
              <a:ext uri="{FF2B5EF4-FFF2-40B4-BE49-F238E27FC236}">
                <a16:creationId xmlns:a16="http://schemas.microsoft.com/office/drawing/2014/main" id="{F657445E-E4F2-274D-AAF2-79C466C2FA80}"/>
              </a:ext>
            </a:extLst>
          </p:cNvPr>
          <p:cNvSpPr/>
          <p:nvPr/>
        </p:nvSpPr>
        <p:spPr>
          <a:xfrm>
            <a:off x="16065080" y="4719530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78" name="Stern: 5 Zacken 193">
            <a:extLst>
              <a:ext uri="{FF2B5EF4-FFF2-40B4-BE49-F238E27FC236}">
                <a16:creationId xmlns:a16="http://schemas.microsoft.com/office/drawing/2014/main" id="{A2C87CE1-2FF6-574D-89DE-DB96C8F7A312}"/>
              </a:ext>
            </a:extLst>
          </p:cNvPr>
          <p:cNvSpPr/>
          <p:nvPr/>
        </p:nvSpPr>
        <p:spPr>
          <a:xfrm>
            <a:off x="17171460" y="4798692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79" name="Stern: 5 Zacken 194">
            <a:extLst>
              <a:ext uri="{FF2B5EF4-FFF2-40B4-BE49-F238E27FC236}">
                <a16:creationId xmlns:a16="http://schemas.microsoft.com/office/drawing/2014/main" id="{1373F861-A45E-9343-AC08-B850A0C7DDBB}"/>
              </a:ext>
            </a:extLst>
          </p:cNvPr>
          <p:cNvSpPr/>
          <p:nvPr/>
        </p:nvSpPr>
        <p:spPr>
          <a:xfrm>
            <a:off x="17574460" y="5886656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80" name="Stern: 5 Zacken 195">
            <a:extLst>
              <a:ext uri="{FF2B5EF4-FFF2-40B4-BE49-F238E27FC236}">
                <a16:creationId xmlns:a16="http://schemas.microsoft.com/office/drawing/2014/main" id="{077F718C-2DBE-A041-8831-430272B28D5E}"/>
              </a:ext>
            </a:extLst>
          </p:cNvPr>
          <p:cNvSpPr/>
          <p:nvPr/>
        </p:nvSpPr>
        <p:spPr>
          <a:xfrm>
            <a:off x="17695387" y="5735242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82" name="Stern: 5 Zacken 196">
            <a:extLst>
              <a:ext uri="{FF2B5EF4-FFF2-40B4-BE49-F238E27FC236}">
                <a16:creationId xmlns:a16="http://schemas.microsoft.com/office/drawing/2014/main" id="{A91E7F5F-E840-864E-93DF-6BF022EA83AE}"/>
              </a:ext>
            </a:extLst>
          </p:cNvPr>
          <p:cNvSpPr/>
          <p:nvPr/>
        </p:nvSpPr>
        <p:spPr>
          <a:xfrm>
            <a:off x="17489478" y="5752699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86" name="Stern: 5 Zacken 197">
            <a:extLst>
              <a:ext uri="{FF2B5EF4-FFF2-40B4-BE49-F238E27FC236}">
                <a16:creationId xmlns:a16="http://schemas.microsoft.com/office/drawing/2014/main" id="{62096A37-DE28-C647-8C3D-0DD06405EB79}"/>
              </a:ext>
            </a:extLst>
          </p:cNvPr>
          <p:cNvSpPr/>
          <p:nvPr/>
        </p:nvSpPr>
        <p:spPr>
          <a:xfrm>
            <a:off x="18111680" y="5323988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88" name="Stern: 5 Zacken 198">
            <a:extLst>
              <a:ext uri="{FF2B5EF4-FFF2-40B4-BE49-F238E27FC236}">
                <a16:creationId xmlns:a16="http://schemas.microsoft.com/office/drawing/2014/main" id="{E7FA7B1B-3D24-4746-B0FD-ECFC9477D915}"/>
              </a:ext>
            </a:extLst>
          </p:cNvPr>
          <p:cNvSpPr/>
          <p:nvPr/>
        </p:nvSpPr>
        <p:spPr>
          <a:xfrm>
            <a:off x="17626801" y="5167049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90" name="Stern: 5 Zacken 201">
            <a:extLst>
              <a:ext uri="{FF2B5EF4-FFF2-40B4-BE49-F238E27FC236}">
                <a16:creationId xmlns:a16="http://schemas.microsoft.com/office/drawing/2014/main" id="{7A84403A-C186-2C46-BF1E-C14C44F94B29}"/>
              </a:ext>
            </a:extLst>
          </p:cNvPr>
          <p:cNvSpPr/>
          <p:nvPr/>
        </p:nvSpPr>
        <p:spPr>
          <a:xfrm>
            <a:off x="16668643" y="5494482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91" name="Stern: 5 Zacken 174">
            <a:extLst>
              <a:ext uri="{FF2B5EF4-FFF2-40B4-BE49-F238E27FC236}">
                <a16:creationId xmlns:a16="http://schemas.microsoft.com/office/drawing/2014/main" id="{5CEB40BF-105A-B745-8DD7-FDA58C09CC6A}"/>
              </a:ext>
            </a:extLst>
          </p:cNvPr>
          <p:cNvSpPr/>
          <p:nvPr/>
        </p:nvSpPr>
        <p:spPr>
          <a:xfrm>
            <a:off x="18271796" y="4345890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92" name="Stern: 5 Zacken 197">
            <a:extLst>
              <a:ext uri="{FF2B5EF4-FFF2-40B4-BE49-F238E27FC236}">
                <a16:creationId xmlns:a16="http://schemas.microsoft.com/office/drawing/2014/main" id="{02C8F5E7-F854-C14B-B89B-1A5CBB03AD41}"/>
              </a:ext>
            </a:extLst>
          </p:cNvPr>
          <p:cNvSpPr/>
          <p:nvPr/>
        </p:nvSpPr>
        <p:spPr>
          <a:xfrm>
            <a:off x="18725382" y="5446257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  <p:sp>
        <p:nvSpPr>
          <p:cNvPr id="93" name="Stern: 5 Zacken 197">
            <a:extLst>
              <a:ext uri="{FF2B5EF4-FFF2-40B4-BE49-F238E27FC236}">
                <a16:creationId xmlns:a16="http://schemas.microsoft.com/office/drawing/2014/main" id="{4A9536E3-5B41-C94F-AF1D-E814CF5CF61A}"/>
              </a:ext>
            </a:extLst>
          </p:cNvPr>
          <p:cNvSpPr/>
          <p:nvPr/>
        </p:nvSpPr>
        <p:spPr>
          <a:xfrm>
            <a:off x="17959288" y="6399113"/>
            <a:ext cx="169962" cy="16996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968"/>
          </a:p>
        </p:txBody>
      </p:sp>
    </p:spTree>
    <p:extLst>
      <p:ext uri="{BB962C8B-B14F-4D97-AF65-F5344CB8AC3E}">
        <p14:creationId xmlns:p14="http://schemas.microsoft.com/office/powerpoint/2010/main" val="222109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>
            <a:extLst>
              <a:ext uri="{FF2B5EF4-FFF2-40B4-BE49-F238E27FC236}">
                <a16:creationId xmlns:a16="http://schemas.microsoft.com/office/drawing/2014/main" id="{E43190BB-9689-FB49-AD40-08337DF02C43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17">
            <a:extLst>
              <a:ext uri="{FF2B5EF4-FFF2-40B4-BE49-F238E27FC236}">
                <a16:creationId xmlns:a16="http://schemas.microsoft.com/office/drawing/2014/main" id="{AD7A2C89-3DF4-164A-A1CF-E0C8760CE16F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18">
            <a:extLst>
              <a:ext uri="{FF2B5EF4-FFF2-40B4-BE49-F238E27FC236}">
                <a16:creationId xmlns:a16="http://schemas.microsoft.com/office/drawing/2014/main" id="{A2DDF43E-4BCE-3845-8CC2-56C54C683076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B392F7-91F3-4A83-B02C-5740CADD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813" y="1485115"/>
            <a:ext cx="16458457" cy="307777"/>
          </a:xfrm>
        </p:spPr>
        <p:txBody>
          <a:bodyPr/>
          <a:lstStyle/>
          <a:p>
            <a:r>
              <a:rPr lang="de-CH" sz="200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Key Data Swiss Online Matura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7B8E6F-012B-47F7-9406-AE28DA5B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580" y="3645217"/>
            <a:ext cx="16386941" cy="62692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Semester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start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: 23 August 2021</a:t>
            </a: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End: 23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July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2022</a:t>
            </a: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Teaching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hours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: Mon -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Fri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, 08:30 a.m. - 04:00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p.m</a:t>
            </a:r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Class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participation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: Lectures via livestream and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practice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sessions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via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teams</a:t>
            </a:r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pPr>
              <a:lnSpc>
                <a:spcPct val="150000"/>
              </a:lnSpc>
            </a:pPr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	</a:t>
            </a:r>
          </a:p>
          <a:p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First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examination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session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: 21 - 23.02.2022 (in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writing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)*</a:t>
            </a: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Second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examination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session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: 16.08. - 20.08.2022 (in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writing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)* / 27.08. - 04.09.2022 (oral)*</a:t>
            </a: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University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start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: possible </a:t>
            </a:r>
            <a:r>
              <a:rPr lang="de-CH" sz="20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from</a:t>
            </a:r>
            <a:r>
              <a:rPr lang="de-CH" sz="20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September 2022</a:t>
            </a:r>
          </a:p>
          <a:p>
            <a:endParaRPr lang="de-CH" sz="2000" dirty="0">
              <a:solidFill>
                <a:schemeClr val="tx1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  <a:p>
            <a:pPr>
              <a:lnSpc>
                <a:spcPct val="150000"/>
              </a:lnSpc>
            </a:pPr>
            <a:r>
              <a:rPr lang="de-CH" sz="16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*Registration for the </a:t>
            </a:r>
            <a:r>
              <a:rPr lang="de-CH" sz="16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federal</a:t>
            </a:r>
            <a:r>
              <a:rPr lang="de-CH" sz="16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partial </a:t>
            </a:r>
            <a:r>
              <a:rPr lang="de-CH" sz="16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examinations</a:t>
            </a:r>
            <a:r>
              <a:rPr lang="de-CH" sz="16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takes</a:t>
            </a:r>
            <a:r>
              <a:rPr lang="de-CH" sz="16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place</a:t>
            </a:r>
            <a:r>
              <a:rPr lang="de-CH" sz="16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directly</a:t>
            </a:r>
            <a:r>
              <a:rPr lang="de-CH" sz="1600" dirty="0">
                <a:solidFill>
                  <a:schemeClr val="tx1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via SERI.</a:t>
            </a:r>
          </a:p>
          <a:p>
            <a:pPr>
              <a:lnSpc>
                <a:spcPct val="150000"/>
              </a:lnSpc>
            </a:pPr>
            <a:endParaRPr lang="de-CH" sz="2000" b="1" dirty="0">
              <a:solidFill>
                <a:schemeClr val="accent2"/>
              </a:solidFill>
              <a:latin typeface="Source Serif Variable Black" panose="02040603050405020204" pitchFamily="18" charset="0"/>
              <a:ea typeface="Source Serif Variable Black" panose="02040603050405020204" pitchFamily="18" charset="0"/>
            </a:endParaRPr>
          </a:p>
          <a:p>
            <a:pPr>
              <a:lnSpc>
                <a:spcPct val="150000"/>
              </a:lnSpc>
            </a:pPr>
            <a:endParaRPr lang="de-CH" sz="2000" b="1" dirty="0">
              <a:solidFill>
                <a:schemeClr val="accent2"/>
              </a:solidFill>
              <a:latin typeface="Source Serif Variable Black" panose="02040603050405020204" pitchFamily="18" charset="0"/>
              <a:ea typeface="Source Serif Variable Black" panose="02040603050405020204" pitchFamily="18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EBC79A2-B8BA-4BB0-9485-48B6416B5C20}"/>
              </a:ext>
            </a:extLst>
          </p:cNvPr>
          <p:cNvSpPr txBox="1">
            <a:spLocks/>
          </p:cNvSpPr>
          <p:nvPr/>
        </p:nvSpPr>
        <p:spPr>
          <a:xfrm>
            <a:off x="1853478" y="3080360"/>
            <a:ext cx="8316088" cy="381775"/>
          </a:xfrm>
          <a:prstGeom prst="rect">
            <a:avLst/>
          </a:prstGeom>
        </p:spPr>
        <p:txBody>
          <a:bodyPr vert="horz" lIns="23745" tIns="0" rIns="0" bIns="0" rtlCol="0" anchor="ctr" anchorCtr="0">
            <a:normAutofit lnSpcReduction="10000"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spc="100" baseline="0">
                <a:solidFill>
                  <a:schemeClr val="accent1"/>
                </a:solidFill>
                <a:latin typeface="Fira Sans ExtraLight" panose="020B04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2pPr>
            <a:lvl3pPr marL="1800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3pPr>
            <a:lvl4pPr marL="3600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4pPr>
            <a:lvl5pPr marL="5400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CH" sz="2638" spc="0" err="1">
                <a:solidFill>
                  <a:srgbClr val="6281A9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Lessons</a:t>
            </a:r>
            <a:endParaRPr lang="de-CH" sz="2638" spc="0">
              <a:solidFill>
                <a:srgbClr val="6281A9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DEF7B9D-E5B8-4092-91B3-F0C68CFD8515}"/>
              </a:ext>
            </a:extLst>
          </p:cNvPr>
          <p:cNvCxnSpPr>
            <a:cxnSpLocks/>
          </p:cNvCxnSpPr>
          <p:nvPr/>
        </p:nvCxnSpPr>
        <p:spPr>
          <a:xfrm>
            <a:off x="1862620" y="3537404"/>
            <a:ext cx="1003226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C1264E88-DC2D-4575-9D82-0F5513454C5E}"/>
              </a:ext>
            </a:extLst>
          </p:cNvPr>
          <p:cNvSpPr txBox="1">
            <a:spLocks/>
          </p:cNvSpPr>
          <p:nvPr/>
        </p:nvSpPr>
        <p:spPr>
          <a:xfrm>
            <a:off x="1853478" y="6187300"/>
            <a:ext cx="8316088" cy="381775"/>
          </a:xfrm>
          <a:prstGeom prst="rect">
            <a:avLst/>
          </a:prstGeom>
        </p:spPr>
        <p:txBody>
          <a:bodyPr vert="horz" lIns="23745" tIns="0" rIns="0" bIns="0" rtlCol="0" anchor="ctr" anchorCtr="0">
            <a:normAutofit/>
          </a:bodyPr>
          <a:lstStyle>
            <a:defPPr>
              <a:defRPr lang="de-DE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spc="100" baseline="0">
                <a:solidFill>
                  <a:schemeClr val="accent1"/>
                </a:solidFill>
                <a:latin typeface="Fira Sans ExtraLight" panose="020B04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2pPr>
            <a:lvl3pPr marL="1800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3pPr>
            <a:lvl4pPr marL="3600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4pPr>
            <a:lvl5pPr marL="5400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CH" sz="2309" spc="0" dirty="0" err="1">
                <a:solidFill>
                  <a:srgbClr val="6281A9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Exam</a:t>
            </a:r>
            <a:r>
              <a:rPr lang="de-CH" sz="2309" spc="0" dirty="0">
                <a:solidFill>
                  <a:srgbClr val="6281A9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</a:t>
            </a:r>
            <a:r>
              <a:rPr lang="de-CH" sz="2309" spc="0" dirty="0" err="1">
                <a:solidFill>
                  <a:srgbClr val="6281A9"/>
                </a:solidFill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dates</a:t>
            </a:r>
            <a:endParaRPr lang="de-CH" sz="2309" spc="0" dirty="0">
              <a:solidFill>
                <a:srgbClr val="6281A9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4D4856-17C1-4FF1-A90F-88856535BD5D}"/>
              </a:ext>
            </a:extLst>
          </p:cNvPr>
          <p:cNvCxnSpPr>
            <a:cxnSpLocks/>
          </p:cNvCxnSpPr>
          <p:nvPr/>
        </p:nvCxnSpPr>
        <p:spPr>
          <a:xfrm>
            <a:off x="1862620" y="6645275"/>
            <a:ext cx="1003226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45B83FF8-3CBE-4944-8D5A-78936BD8829A}"/>
              </a:ext>
            </a:extLst>
          </p:cNvPr>
          <p:cNvSpPr/>
          <p:nvPr/>
        </p:nvSpPr>
        <p:spPr>
          <a:xfrm>
            <a:off x="13697106" y="3521414"/>
            <a:ext cx="4001691" cy="40021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968">
              <a:solidFill>
                <a:srgbClr val="6282A6"/>
              </a:solidFill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6B7910D-692A-4D4A-9AA9-0A0C321D4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58799" y="3597614"/>
            <a:ext cx="3837051" cy="3837051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D448B5FD-C7E3-904B-ABD2-9A0BFFA02E85}"/>
              </a:ext>
            </a:extLst>
          </p:cNvPr>
          <p:cNvSpPr/>
          <p:nvPr/>
        </p:nvSpPr>
        <p:spPr>
          <a:xfrm>
            <a:off x="1822717" y="1003438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CDD71B81-7BC1-804A-A9A4-687E90966535}"/>
              </a:ext>
            </a:extLst>
          </p:cNvPr>
          <p:cNvSpPr txBox="1">
            <a:spLocks/>
          </p:cNvSpPr>
          <p:nvPr/>
        </p:nvSpPr>
        <p:spPr>
          <a:xfrm>
            <a:off x="2526813" y="985308"/>
            <a:ext cx="5152007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950" b="0" i="0">
                <a:solidFill>
                  <a:srgbClr val="6280A8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Swiss</a:t>
            </a: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Online Matura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5566063-C684-1B49-918A-A7B7297CA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6">
            <a:extLst>
              <a:ext uri="{FF2B5EF4-FFF2-40B4-BE49-F238E27FC236}">
                <a16:creationId xmlns:a16="http://schemas.microsoft.com/office/drawing/2014/main" id="{316597A9-2EEB-CE47-A865-0121A1BB47E9}"/>
              </a:ext>
            </a:extLst>
          </p:cNvPr>
          <p:cNvSpPr/>
          <p:nvPr/>
        </p:nvSpPr>
        <p:spPr>
          <a:xfrm>
            <a:off x="0" y="0"/>
            <a:ext cx="20104100" cy="10181590"/>
          </a:xfrm>
          <a:custGeom>
            <a:avLst/>
            <a:gdLst/>
            <a:ahLst/>
            <a:cxnLst/>
            <a:rect l="l" t="t" r="r" b="b"/>
            <a:pathLst>
              <a:path w="20104100" h="10181590">
                <a:moveTo>
                  <a:pt x="20104099" y="0"/>
                </a:moveTo>
                <a:lnTo>
                  <a:pt x="0" y="0"/>
                </a:lnTo>
                <a:lnTo>
                  <a:pt x="0" y="10181260"/>
                </a:lnTo>
                <a:lnTo>
                  <a:pt x="20104099" y="8423450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7">
            <a:extLst>
              <a:ext uri="{FF2B5EF4-FFF2-40B4-BE49-F238E27FC236}">
                <a16:creationId xmlns:a16="http://schemas.microsoft.com/office/drawing/2014/main" id="{C41DEF95-ABCF-D747-8E3C-ACA7C974C194}"/>
              </a:ext>
            </a:extLst>
          </p:cNvPr>
          <p:cNvSpPr/>
          <p:nvPr/>
        </p:nvSpPr>
        <p:spPr>
          <a:xfrm>
            <a:off x="0" y="9615550"/>
            <a:ext cx="20104100" cy="1693545"/>
          </a:xfrm>
          <a:custGeom>
            <a:avLst/>
            <a:gdLst/>
            <a:ahLst/>
            <a:cxnLst/>
            <a:rect l="l" t="t" r="r" b="b"/>
            <a:pathLst>
              <a:path w="20104100" h="1693545">
                <a:moveTo>
                  <a:pt x="0" y="0"/>
                </a:moveTo>
                <a:lnTo>
                  <a:pt x="0" y="1693006"/>
                </a:lnTo>
                <a:lnTo>
                  <a:pt x="20104099" y="1693006"/>
                </a:lnTo>
                <a:lnTo>
                  <a:pt x="20104099" y="238024"/>
                </a:lnTo>
                <a:lnTo>
                  <a:pt x="0" y="0"/>
                </a:lnTo>
                <a:close/>
              </a:path>
            </a:pathLst>
          </a:custGeom>
          <a:solidFill>
            <a:srgbClr val="7694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bg object 18">
            <a:extLst>
              <a:ext uri="{FF2B5EF4-FFF2-40B4-BE49-F238E27FC236}">
                <a16:creationId xmlns:a16="http://schemas.microsoft.com/office/drawing/2014/main" id="{6DF13F88-AE2F-6D40-96C6-DB22D8798DB8}"/>
              </a:ext>
            </a:extLst>
          </p:cNvPr>
          <p:cNvSpPr/>
          <p:nvPr/>
        </p:nvSpPr>
        <p:spPr>
          <a:xfrm>
            <a:off x="0" y="8182990"/>
            <a:ext cx="20104100" cy="2865120"/>
          </a:xfrm>
          <a:custGeom>
            <a:avLst/>
            <a:gdLst/>
            <a:ahLst/>
            <a:cxnLst/>
            <a:rect l="l" t="t" r="r" b="b"/>
            <a:pathLst>
              <a:path w="20104100" h="2865120">
                <a:moveTo>
                  <a:pt x="20104099" y="0"/>
                </a:moveTo>
                <a:lnTo>
                  <a:pt x="0" y="1424825"/>
                </a:lnTo>
                <a:lnTo>
                  <a:pt x="0" y="1440071"/>
                </a:lnTo>
                <a:lnTo>
                  <a:pt x="20104099" y="2864897"/>
                </a:lnTo>
                <a:lnTo>
                  <a:pt x="20104099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4450CD-DB32-4B40-B734-8EE64967C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0" y="9182371"/>
            <a:ext cx="3467434" cy="1129712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848101" y="1026161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59" y="0"/>
                </a:moveTo>
                <a:lnTo>
                  <a:pt x="0" y="0"/>
                </a:lnTo>
                <a:lnTo>
                  <a:pt x="0" y="1656305"/>
                </a:lnTo>
                <a:lnTo>
                  <a:pt x="394459" y="1656305"/>
                </a:lnTo>
                <a:lnTo>
                  <a:pt x="394459" y="0"/>
                </a:lnTo>
                <a:close/>
              </a:path>
            </a:pathLst>
          </a:custGeom>
          <a:solidFill>
            <a:srgbClr val="E8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37843" y="933911"/>
            <a:ext cx="5152007" cy="46871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fr-CH" err="1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Swiss</a:t>
            </a:r>
            <a:r>
              <a:rPr lang="fr-CH">
                <a:latin typeface="Source Serif Variable Light" panose="02040603050405020204" pitchFamily="18" charset="0"/>
                <a:ea typeface="Source Serif Variable Light" panose="02040603050405020204" pitchFamily="18" charset="0"/>
              </a:rPr>
              <a:t> Online Matura</a:t>
            </a:r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168A384-7075-6048-B16A-B994E1C745A9}"/>
              </a:ext>
            </a:extLst>
          </p:cNvPr>
          <p:cNvSpPr/>
          <p:nvPr/>
        </p:nvSpPr>
        <p:spPr>
          <a:xfrm>
            <a:off x="1843942" y="1026161"/>
            <a:ext cx="394970" cy="1656714"/>
          </a:xfrm>
          <a:custGeom>
            <a:avLst/>
            <a:gdLst/>
            <a:ahLst/>
            <a:cxnLst/>
            <a:rect l="l" t="t" r="r" b="b"/>
            <a:pathLst>
              <a:path w="394969" h="1656714">
                <a:moveTo>
                  <a:pt x="394448" y="0"/>
                </a:moveTo>
                <a:lnTo>
                  <a:pt x="0" y="0"/>
                </a:lnTo>
                <a:lnTo>
                  <a:pt x="0" y="1656295"/>
                </a:lnTo>
                <a:lnTo>
                  <a:pt x="394448" y="1656295"/>
                </a:lnTo>
                <a:lnTo>
                  <a:pt x="394448" y="0"/>
                </a:lnTo>
                <a:close/>
              </a:path>
            </a:pathLst>
          </a:custGeom>
          <a:solidFill>
            <a:srgbClr val="6281A9"/>
          </a:solidFill>
        </p:spPr>
        <p:txBody>
          <a:bodyPr wrap="square" lIns="0" tIns="0" rIns="0" bIns="0" rtlCol="0"/>
          <a:lstStyle/>
          <a:p>
            <a:endParaRPr>
              <a:latin typeface="Source Serif Variable Light" panose="02040603050405020204" pitchFamily="18" charset="0"/>
              <a:ea typeface="Source Serif Variable Light" panose="02040603050405020204" pitchFamily="18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F9E16A9-E143-6744-8F88-DC0EC7F9CF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6" r="630" b="28797"/>
          <a:stretch/>
        </p:blipFill>
        <p:spPr>
          <a:xfrm>
            <a:off x="1843942" y="3096515"/>
            <a:ext cx="16264834" cy="518949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1171</Words>
  <Application>Microsoft Macintosh PowerPoint</Application>
  <PresentationFormat>Benutzerdefiniert</PresentationFormat>
  <Paragraphs>223</Paragraphs>
  <Slides>18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Arial</vt:lpstr>
      <vt:lpstr>Baskerville Old Face</vt:lpstr>
      <vt:lpstr>Calibri</vt:lpstr>
      <vt:lpstr>Fira Sans ExtraLight</vt:lpstr>
      <vt:lpstr>Source Sans Pro</vt:lpstr>
      <vt:lpstr>Source Serif Variable Black</vt:lpstr>
      <vt:lpstr>Source Serif Variable Light</vt:lpstr>
      <vt:lpstr>Times New Roman</vt:lpstr>
      <vt:lpstr>Office Theme</vt:lpstr>
      <vt:lpstr>The leading Swiss private school in the heart of Zurich, for committed students from Switzerland and abroad.</vt:lpstr>
      <vt:lpstr>School development </vt:lpstr>
      <vt:lpstr>PowerPoint-Präsentation</vt:lpstr>
      <vt:lpstr>Learning today as in the future, with hybrid and online teaching.</vt:lpstr>
      <vt:lpstr>Team</vt:lpstr>
      <vt:lpstr>Highly Qualified Teaching Staff</vt:lpstr>
      <vt:lpstr>PowerPoint-Präsentation</vt:lpstr>
      <vt:lpstr>Key Data Swiss Online Matura</vt:lpstr>
      <vt:lpstr>Swiss Online Matura</vt:lpstr>
      <vt:lpstr>PowerPoint-Präsentation</vt:lpstr>
      <vt:lpstr>PowerPoint-Präsentation</vt:lpstr>
      <vt:lpstr>Subject Overview and Passing Standards</vt:lpstr>
      <vt:lpstr>Repetition Standards and Repetition Guarantee</vt:lpstr>
      <vt:lpstr>PowerPoint-Präsentation</vt:lpstr>
      <vt:lpstr>PowerPoint-Präsentation</vt:lpstr>
      <vt:lpstr>The Digital School</vt:lpstr>
      <vt:lpstr>The Digital School</vt:lpstr>
      <vt:lpstr>The Digital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210420_slides</dc:title>
  <dc:creator>Lukas Barwitzki</dc:creator>
  <cp:lastModifiedBy>Jennylea Martini</cp:lastModifiedBy>
  <cp:revision>92</cp:revision>
  <cp:lastPrinted>2021-04-20T13:06:45Z</cp:lastPrinted>
  <dcterms:created xsi:type="dcterms:W3CDTF">2021-04-20T10:46:54Z</dcterms:created>
  <dcterms:modified xsi:type="dcterms:W3CDTF">2021-04-22T07:30:54Z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2021-04-20T00:00:00Z</vt:filetime>
  </property>
  <property fmtid="{D5CDD505-2E9C-101B-9397-08002B2CF9AE}" pid="3" name="Creator">
    <vt:lpwstr>Adobe Illustrator 25.2 (Macintosh)</vt:lpwstr>
  </property>
  <property fmtid="{D5CDD505-2E9C-101B-9397-08002B2CF9AE}" pid="4" name="LastSaved">
    <vt:filetime>2021-04-20T00:00:00Z</vt:filetime>
  </property>
</Properties>
</file>