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00"/>
    <a:srgbClr val="CC0066"/>
    <a:srgbClr val="D60093"/>
    <a:srgbClr val="008000"/>
    <a:srgbClr val="0000FF"/>
    <a:srgbClr val="800080"/>
    <a:srgbClr val="00CC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4660"/>
  </p:normalViewPr>
  <p:slideViewPr>
    <p:cSldViewPr>
      <p:cViewPr>
        <p:scale>
          <a:sx n="70" d="100"/>
          <a:sy n="70" d="100"/>
        </p:scale>
        <p:origin x="-159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BD162-CEA0-403C-BECA-1BC8B726286F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C6A4-8E2D-4973-AF89-2914CBEE6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52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0" y="0"/>
            <a:ext cx="360" cy="36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B440CFA0-8E52-4A22-B2EC-7AE4421256D3}" type="slidenum">
              <a:rPr/>
              <a:pPr lvl="0" algn="l" hangingPunct="1"/>
              <a:t>1</a:t>
            </a:fld>
            <a:endParaRPr lang="ru-RU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0" y="0"/>
            <a:ext cx="360" cy="360"/>
          </a:xfrm>
        </p:spPr>
        <p:txBody>
          <a:bodyPr wrap="square" lIns="90000" tIns="45000" rIns="90000" bIns="45000" anchor="t">
            <a:normAutofit fontScale="25000" lnSpcReduction="20000"/>
          </a:bodyPr>
          <a:lstStyle/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64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ED29-4C94-4BF2-A839-6290D031517B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D7EF-06A5-4A8C-A561-552E00E64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ED29-4C94-4BF2-A839-6290D031517B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D7EF-06A5-4A8C-A561-552E00E64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ED29-4C94-4BF2-A839-6290D031517B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D7EF-06A5-4A8C-A561-552E00E64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ED29-4C94-4BF2-A839-6290D031517B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D7EF-06A5-4A8C-A561-552E00E64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ED29-4C94-4BF2-A839-6290D031517B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D7EF-06A5-4A8C-A561-552E00E64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ED29-4C94-4BF2-A839-6290D031517B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D7EF-06A5-4A8C-A561-552E00E64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ED29-4C94-4BF2-A839-6290D031517B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D7EF-06A5-4A8C-A561-552E00E64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ED29-4C94-4BF2-A839-6290D031517B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D7EF-06A5-4A8C-A561-552E00E64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ED29-4C94-4BF2-A839-6290D031517B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D7EF-06A5-4A8C-A561-552E00E64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ED29-4C94-4BF2-A839-6290D031517B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D7EF-06A5-4A8C-A561-552E00E64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ED29-4C94-4BF2-A839-6290D031517B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D7EF-06A5-4A8C-A561-552E00E64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BED29-4C94-4BF2-A839-6290D031517B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D7EF-06A5-4A8C-A561-552E00E64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www.exportcenter.ru/" TargetMode="External"/><Relationship Id="rId7" Type="http://schemas.openxmlformats.org/officeDocument/2006/relationships/hyperlink" Target="https://regionstat.exportcenter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xportedu.ru/" TargetMode="External"/><Relationship Id="rId5" Type="http://schemas.openxmlformats.org/officeDocument/2006/relationships/hyperlink" Target="http://eximbank.ru/" TargetMode="External"/><Relationship Id="rId4" Type="http://schemas.openxmlformats.org/officeDocument/2006/relationships/hyperlink" Target="http://www.exiar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/>
          <p:nvPr/>
        </p:nvSpPr>
        <p:spPr>
          <a:xfrm>
            <a:off x="8340192" y="0"/>
            <a:ext cx="120240" cy="6302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3600" tIns="46800" rIns="93600" bIns="46800" anchor="ctr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-1224136" y="0"/>
            <a:ext cx="2915816" cy="685800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ru-RU" sz="4000" b="1" dirty="0" smtClean="0"/>
              <a:t>ИНФОРМАЦИОННЫЕ САЙТЫ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71192" y="764704"/>
            <a:ext cx="70212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>
                <a:latin typeface="Candara" panose="020E0502030303020204" pitchFamily="34" charset="0"/>
              </a:rPr>
              <a:t>Сайт РЭЦ </a:t>
            </a:r>
            <a:r>
              <a:rPr lang="ru-RU" sz="2800" dirty="0">
                <a:latin typeface="Candara" panose="020E0502030303020204" pitchFamily="34" charset="0"/>
                <a:hlinkClick r:id="rId3"/>
              </a:rPr>
              <a:t>http://www.exportcenter.ru</a:t>
            </a:r>
            <a:r>
              <a:rPr lang="ru-RU" sz="2800" dirty="0" smtClean="0">
                <a:latin typeface="Candara" panose="020E0502030303020204" pitchFamily="34" charset="0"/>
                <a:hlinkClick r:id="rId3"/>
              </a:rPr>
              <a:t>/</a:t>
            </a:r>
            <a:endParaRPr lang="ru-RU" sz="2800" dirty="0" smtClean="0">
              <a:latin typeface="Candara" panose="020E0502030303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ru-RU" sz="2800" dirty="0">
              <a:latin typeface="Candara" panose="020E0502030303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>
                <a:latin typeface="Candara" panose="020E0502030303020204" pitchFamily="34" charset="0"/>
              </a:rPr>
              <a:t>Сайт ЭКСАР </a:t>
            </a:r>
            <a:r>
              <a:rPr lang="ru-RU" sz="2800" dirty="0">
                <a:latin typeface="Candara" panose="020E0502030303020204" pitchFamily="34" charset="0"/>
                <a:hlinkClick r:id="rId4"/>
              </a:rPr>
              <a:t>http://www.exiar.ru/</a:t>
            </a:r>
            <a:r>
              <a:rPr lang="ru-RU" sz="2800" dirty="0">
                <a:latin typeface="Candara" panose="020E0502030303020204" pitchFamily="34" charset="0"/>
              </a:rPr>
              <a:t> </a:t>
            </a:r>
            <a:endParaRPr lang="ru-RU" sz="2800" dirty="0" smtClean="0">
              <a:latin typeface="Candara" panose="020E0502030303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ru-RU" sz="2800" dirty="0">
              <a:latin typeface="Candara" panose="020E0502030303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>
                <a:latin typeface="Candara" panose="020E0502030303020204" pitchFamily="34" charset="0"/>
              </a:rPr>
              <a:t>Сайт РЭБ </a:t>
            </a:r>
            <a:r>
              <a:rPr lang="ru-RU" sz="2800" dirty="0">
                <a:latin typeface="Candara" panose="020E0502030303020204" pitchFamily="34" charset="0"/>
                <a:hlinkClick r:id="rId5"/>
              </a:rPr>
              <a:t>http://eximbank.ru</a:t>
            </a:r>
            <a:r>
              <a:rPr lang="ru-RU" sz="2800" dirty="0" smtClean="0">
                <a:latin typeface="Candara" panose="020E0502030303020204" pitchFamily="34" charset="0"/>
                <a:hlinkClick r:id="rId5"/>
              </a:rPr>
              <a:t>/</a:t>
            </a:r>
            <a:endParaRPr lang="ru-RU" sz="2800" dirty="0" smtClean="0">
              <a:latin typeface="Candara" panose="020E0502030303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ru-RU" sz="2800" dirty="0">
              <a:latin typeface="Candara" panose="020E0502030303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>
                <a:latin typeface="Candara" panose="020E0502030303020204" pitchFamily="34" charset="0"/>
              </a:rPr>
              <a:t>Сайт образовательного </a:t>
            </a:r>
            <a:r>
              <a:rPr lang="ru-RU" sz="2800" dirty="0" smtClean="0">
                <a:latin typeface="Candara" panose="020E0502030303020204" pitchFamily="34" charset="0"/>
              </a:rPr>
              <a:t>проекта</a:t>
            </a:r>
            <a:r>
              <a:rPr lang="ru-RU" sz="2800" dirty="0">
                <a:latin typeface="Candara" panose="020E0502030303020204" pitchFamily="34" charset="0"/>
              </a:rPr>
              <a:t> </a:t>
            </a:r>
            <a:r>
              <a:rPr lang="ru-RU" sz="2800" dirty="0" smtClean="0">
                <a:latin typeface="Candara" panose="020E0502030303020204" pitchFamily="34" charset="0"/>
              </a:rPr>
              <a:t> </a:t>
            </a:r>
          </a:p>
          <a:p>
            <a:r>
              <a:rPr lang="ru-RU" sz="2800" dirty="0">
                <a:latin typeface="Candara" panose="020E0502030303020204" pitchFamily="34" charset="0"/>
                <a:hlinkClick r:id="rId6"/>
              </a:rPr>
              <a:t>https://exportedu.ru/</a:t>
            </a:r>
            <a:r>
              <a:rPr lang="ru-RU" sz="2800" dirty="0">
                <a:latin typeface="Candara" panose="020E0502030303020204" pitchFamily="34" charset="0"/>
              </a:rPr>
              <a:t> 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ru-RU" sz="2800" dirty="0" smtClean="0">
              <a:latin typeface="Candara" panose="020E0502030303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Candara" panose="020E0502030303020204" pitchFamily="34" charset="0"/>
              </a:rPr>
              <a:t>Сайт статистика</a:t>
            </a:r>
            <a:r>
              <a:rPr lang="ru-RU" sz="2800" dirty="0">
                <a:latin typeface="Candara" panose="020E0502030303020204" pitchFamily="34" charset="0"/>
              </a:rPr>
              <a:t> </a:t>
            </a:r>
            <a:r>
              <a:rPr lang="ru-RU" sz="2800" dirty="0" smtClean="0">
                <a:latin typeface="Candara" panose="020E0502030303020204" pitchFamily="34" charset="0"/>
              </a:rPr>
              <a:t> </a:t>
            </a:r>
          </a:p>
          <a:p>
            <a:r>
              <a:rPr lang="ru-RU" sz="2800" dirty="0">
                <a:latin typeface="Candara" panose="020E0502030303020204" pitchFamily="34" charset="0"/>
                <a:hlinkClick r:id="rId7"/>
              </a:rPr>
              <a:t>https://regionstat.exportcenter.ru/</a:t>
            </a:r>
            <a:endParaRPr lang="ru-RU" sz="2800" dirty="0">
              <a:latin typeface="Candara" panose="020E0502030303020204" pitchFamily="34" charset="0"/>
            </a:endParaRPr>
          </a:p>
        </p:txBody>
      </p:sp>
      <p:pic>
        <p:nvPicPr>
          <p:cNvPr id="15" name="Picture 2" descr="C:\Users\Sasha\Desktop\Project\Clients\ЭКСАР\2017г\logo-main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243"/>
          <a:stretch/>
        </p:blipFill>
        <p:spPr bwMode="auto">
          <a:xfrm>
            <a:off x="971600" y="6237312"/>
            <a:ext cx="2376264" cy="58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6345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  <a:prstDash val="solid"/>
        </a:ln>
      </a:spPr>
      <a:bodyPr vert="horz" wrap="square" lIns="90000" tIns="45000" rIns="90000" bIns="45000" anchor="t" compatLnSpc="0">
        <a:spAutoFit/>
      </a:bodyPr>
      <a:lstStyle>
        <a:defPPr>
          <a:defRPr sz="1600" dirty="0"/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3450</TotalTime>
  <Words>5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Фото-отчет СЕССИЯ ПО РАБОТЕ С ЦЕЛЯМИ  MARY KAY       24 ноября 2011</dc:title>
  <dc:creator>Мария</dc:creator>
  <cp:lastModifiedBy>Наталья Давыдова</cp:lastModifiedBy>
  <cp:revision>237</cp:revision>
  <dcterms:created xsi:type="dcterms:W3CDTF">2011-11-28T19:51:24Z</dcterms:created>
  <dcterms:modified xsi:type="dcterms:W3CDTF">2018-02-13T09:46:50Z</dcterms:modified>
</cp:coreProperties>
</file>